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443" r:id="rId4"/>
    <p:sldId id="475" r:id="rId5"/>
    <p:sldId id="480" r:id="rId6"/>
    <p:sldId id="478" r:id="rId7"/>
    <p:sldId id="479" r:id="rId8"/>
    <p:sldId id="441" r:id="rId9"/>
    <p:sldId id="450" r:id="rId10"/>
    <p:sldId id="476" r:id="rId11"/>
    <p:sldId id="259" r:id="rId12"/>
    <p:sldId id="488" r:id="rId13"/>
    <p:sldId id="485" r:id="rId14"/>
    <p:sldId id="489" r:id="rId15"/>
    <p:sldId id="491" r:id="rId16"/>
    <p:sldId id="481" r:id="rId17"/>
    <p:sldId id="482" r:id="rId18"/>
    <p:sldId id="483" r:id="rId19"/>
    <p:sldId id="494" r:id="rId20"/>
    <p:sldId id="495" r:id="rId21"/>
    <p:sldId id="497" r:id="rId22"/>
    <p:sldId id="496" r:id="rId23"/>
    <p:sldId id="498" r:id="rId24"/>
    <p:sldId id="306" r:id="rId25"/>
    <p:sldId id="466" r:id="rId26"/>
    <p:sldId id="457" r:id="rId27"/>
    <p:sldId id="456" r:id="rId28"/>
    <p:sldId id="474" r:id="rId29"/>
    <p:sldId id="436" r:id="rId30"/>
    <p:sldId id="447" r:id="rId31"/>
    <p:sldId id="341" r:id="rId32"/>
    <p:sldId id="459" r:id="rId33"/>
    <p:sldId id="460" r:id="rId34"/>
    <p:sldId id="461" r:id="rId35"/>
    <p:sldId id="486" r:id="rId36"/>
    <p:sldId id="448" r:id="rId37"/>
    <p:sldId id="467" r:id="rId38"/>
    <p:sldId id="389" r:id="rId39"/>
    <p:sldId id="391" r:id="rId40"/>
    <p:sldId id="269" r:id="rId41"/>
    <p:sldId id="413" r:id="rId42"/>
    <p:sldId id="499" r:id="rId43"/>
    <p:sldId id="370" r:id="rId44"/>
    <p:sldId id="427" r:id="rId45"/>
    <p:sldId id="449" r:id="rId46"/>
    <p:sldId id="260" r:id="rId47"/>
    <p:sldId id="274" r:id="rId48"/>
    <p:sldId id="487" r:id="rId49"/>
    <p:sldId id="470" r:id="rId50"/>
    <p:sldId id="473" r:id="rId51"/>
    <p:sldId id="468" r:id="rId52"/>
    <p:sldId id="465" r:id="rId53"/>
    <p:sldId id="270" r:id="rId54"/>
    <p:sldId id="26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9"/>
    <p:restoredTop sz="94715"/>
  </p:normalViewPr>
  <p:slideViewPr>
    <p:cSldViewPr snapToGrid="0">
      <p:cViewPr varScale="1">
        <p:scale>
          <a:sx n="122" d="100"/>
          <a:sy n="122" d="100"/>
        </p:scale>
        <p:origin x="1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723A1-1FDE-4D9F-8FD0-F246338BCD8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41C44F-B35A-41AD-942F-D08EE90E8ED3}">
      <dgm:prSet/>
      <dgm:spPr/>
      <dgm:t>
        <a:bodyPr/>
        <a:lstStyle/>
        <a:p>
          <a:r>
            <a:rPr lang="en-US" b="1" dirty="0"/>
            <a:t>Agencies</a:t>
          </a:r>
        </a:p>
      </dgm:t>
    </dgm:pt>
    <dgm:pt modelId="{24DAEDF1-DE81-41E0-BE02-928FEE8EA5F0}" type="parTrans" cxnId="{0175E103-CB37-48A7-B9FF-C5EE4FF56C3E}">
      <dgm:prSet/>
      <dgm:spPr/>
      <dgm:t>
        <a:bodyPr/>
        <a:lstStyle/>
        <a:p>
          <a:endParaRPr lang="en-US"/>
        </a:p>
      </dgm:t>
    </dgm:pt>
    <dgm:pt modelId="{69D48EBE-586B-4497-B777-4640B4C10946}" type="sibTrans" cxnId="{0175E103-CB37-48A7-B9FF-C5EE4FF56C3E}">
      <dgm:prSet/>
      <dgm:spPr/>
      <dgm:t>
        <a:bodyPr/>
        <a:lstStyle/>
        <a:p>
          <a:endParaRPr lang="en-US"/>
        </a:p>
      </dgm:t>
    </dgm:pt>
    <dgm:pt modelId="{83F866FD-6DF2-408D-80BB-81F0A67011D7}">
      <dgm:prSet/>
      <dgm:spPr/>
      <dgm:t>
        <a:bodyPr/>
        <a:lstStyle/>
        <a:p>
          <a:r>
            <a:rPr lang="en-US"/>
            <a:t>Office of the General Assembly</a:t>
          </a:r>
        </a:p>
      </dgm:t>
    </dgm:pt>
    <dgm:pt modelId="{31F39367-8D28-4AD6-A38F-886AF31589E5}" type="parTrans" cxnId="{E54B6440-3049-40CE-A1D0-E11EF7A37B10}">
      <dgm:prSet/>
      <dgm:spPr/>
      <dgm:t>
        <a:bodyPr/>
        <a:lstStyle/>
        <a:p>
          <a:endParaRPr lang="en-US"/>
        </a:p>
      </dgm:t>
    </dgm:pt>
    <dgm:pt modelId="{203C8CC3-71B4-4438-B196-67683B7968FE}" type="sibTrans" cxnId="{E54B6440-3049-40CE-A1D0-E11EF7A37B10}">
      <dgm:prSet/>
      <dgm:spPr/>
      <dgm:t>
        <a:bodyPr/>
        <a:lstStyle/>
        <a:p>
          <a:endParaRPr lang="en-US"/>
        </a:p>
      </dgm:t>
    </dgm:pt>
    <dgm:pt modelId="{7F57D3C5-E8E1-494A-8437-9BF4AF24FEB2}">
      <dgm:prSet/>
      <dgm:spPr/>
      <dgm:t>
        <a:bodyPr/>
        <a:lstStyle/>
        <a:p>
          <a:r>
            <a:rPr lang="en-US"/>
            <a:t>Presbyterian Mission Agency</a:t>
          </a:r>
        </a:p>
      </dgm:t>
    </dgm:pt>
    <dgm:pt modelId="{2151F78C-8B60-470F-A1A4-19F378093FB1}" type="parTrans" cxnId="{6F91D36E-0449-4B42-B61D-70E4EBD03004}">
      <dgm:prSet/>
      <dgm:spPr/>
      <dgm:t>
        <a:bodyPr/>
        <a:lstStyle/>
        <a:p>
          <a:endParaRPr lang="en-US"/>
        </a:p>
      </dgm:t>
    </dgm:pt>
    <dgm:pt modelId="{217E73B7-34F1-408F-8713-DB246521F667}" type="sibTrans" cxnId="{6F91D36E-0449-4B42-B61D-70E4EBD03004}">
      <dgm:prSet/>
      <dgm:spPr/>
      <dgm:t>
        <a:bodyPr/>
        <a:lstStyle/>
        <a:p>
          <a:endParaRPr lang="en-US"/>
        </a:p>
      </dgm:t>
    </dgm:pt>
    <dgm:pt modelId="{EB86FEF7-9A2E-429A-9D68-83F23ED92DBC}">
      <dgm:prSet/>
      <dgm:spPr/>
      <dgm:t>
        <a:bodyPr/>
        <a:lstStyle/>
        <a:p>
          <a:r>
            <a:rPr lang="en-US"/>
            <a:t>Presbyterian Publishing Corporation</a:t>
          </a:r>
        </a:p>
      </dgm:t>
    </dgm:pt>
    <dgm:pt modelId="{7C8DD404-B51C-4065-871A-449D5C4ABDE2}" type="parTrans" cxnId="{E0997489-6B0E-4F7E-973B-14F397DDDB58}">
      <dgm:prSet/>
      <dgm:spPr/>
      <dgm:t>
        <a:bodyPr/>
        <a:lstStyle/>
        <a:p>
          <a:endParaRPr lang="en-US"/>
        </a:p>
      </dgm:t>
    </dgm:pt>
    <dgm:pt modelId="{3DA804AD-D598-4FAF-A6A8-F5910C9A52F0}" type="sibTrans" cxnId="{E0997489-6B0E-4F7E-973B-14F397DDDB58}">
      <dgm:prSet/>
      <dgm:spPr/>
      <dgm:t>
        <a:bodyPr/>
        <a:lstStyle/>
        <a:p>
          <a:endParaRPr lang="en-US"/>
        </a:p>
      </dgm:t>
    </dgm:pt>
    <dgm:pt modelId="{54D98C62-2A6F-4113-869D-345125CA9B66}">
      <dgm:prSet/>
      <dgm:spPr/>
      <dgm:t>
        <a:bodyPr/>
        <a:lstStyle/>
        <a:p>
          <a:r>
            <a:rPr lang="en-US" dirty="0"/>
            <a:t>Presbyterian Church (U.S.A.) Foundation</a:t>
          </a:r>
        </a:p>
      </dgm:t>
    </dgm:pt>
    <dgm:pt modelId="{112A58E0-5FF2-4724-99E2-6B3449CCC584}" type="parTrans" cxnId="{1B9358C1-832A-4774-B0D4-2376153DFCE2}">
      <dgm:prSet/>
      <dgm:spPr/>
      <dgm:t>
        <a:bodyPr/>
        <a:lstStyle/>
        <a:p>
          <a:endParaRPr lang="en-US"/>
        </a:p>
      </dgm:t>
    </dgm:pt>
    <dgm:pt modelId="{FD973303-7B79-4265-BE04-06F0C4E02A06}" type="sibTrans" cxnId="{1B9358C1-832A-4774-B0D4-2376153DFCE2}">
      <dgm:prSet/>
      <dgm:spPr/>
      <dgm:t>
        <a:bodyPr/>
        <a:lstStyle/>
        <a:p>
          <a:endParaRPr lang="en-US"/>
        </a:p>
      </dgm:t>
    </dgm:pt>
    <dgm:pt modelId="{71DFBE28-38E4-43BF-BE10-114449887F89}">
      <dgm:prSet/>
      <dgm:spPr/>
      <dgm:t>
        <a:bodyPr/>
        <a:lstStyle/>
        <a:p>
          <a:r>
            <a:rPr lang="en-US"/>
            <a:t>Board of Pensions</a:t>
          </a:r>
        </a:p>
      </dgm:t>
    </dgm:pt>
    <dgm:pt modelId="{78E1DD51-0340-49B9-A949-E15704E22EFB}" type="parTrans" cxnId="{FDB7CA19-7124-4C24-8509-DF0242041133}">
      <dgm:prSet/>
      <dgm:spPr/>
      <dgm:t>
        <a:bodyPr/>
        <a:lstStyle/>
        <a:p>
          <a:endParaRPr lang="en-US"/>
        </a:p>
      </dgm:t>
    </dgm:pt>
    <dgm:pt modelId="{BC3F638C-5293-4F86-9F83-29338DCDDE68}" type="sibTrans" cxnId="{FDB7CA19-7124-4C24-8509-DF0242041133}">
      <dgm:prSet/>
      <dgm:spPr/>
      <dgm:t>
        <a:bodyPr/>
        <a:lstStyle/>
        <a:p>
          <a:endParaRPr lang="en-US"/>
        </a:p>
      </dgm:t>
    </dgm:pt>
    <dgm:pt modelId="{87733FA7-A40A-494D-894D-D59675286270}">
      <dgm:prSet/>
      <dgm:spPr/>
      <dgm:t>
        <a:bodyPr/>
        <a:lstStyle/>
        <a:p>
          <a:r>
            <a:rPr lang="en-US" b="1" dirty="0"/>
            <a:t>Entities</a:t>
          </a:r>
        </a:p>
      </dgm:t>
    </dgm:pt>
    <dgm:pt modelId="{5942D0BC-E8D9-4134-9AC4-0701A299D3DF}" type="parTrans" cxnId="{B6D17D5A-3BFF-45FD-8507-58B5AF33CCCA}">
      <dgm:prSet/>
      <dgm:spPr/>
      <dgm:t>
        <a:bodyPr/>
        <a:lstStyle/>
        <a:p>
          <a:endParaRPr lang="en-US"/>
        </a:p>
      </dgm:t>
    </dgm:pt>
    <dgm:pt modelId="{2A8FB3A7-C48B-4227-BBA1-BBAE585195EC}" type="sibTrans" cxnId="{B6D17D5A-3BFF-45FD-8507-58B5AF33CCCA}">
      <dgm:prSet/>
      <dgm:spPr/>
      <dgm:t>
        <a:bodyPr/>
        <a:lstStyle/>
        <a:p>
          <a:endParaRPr lang="en-US"/>
        </a:p>
      </dgm:t>
    </dgm:pt>
    <dgm:pt modelId="{99414730-61AD-4F51-8B67-A3624BCA4739}">
      <dgm:prSet/>
      <dgm:spPr/>
      <dgm:t>
        <a:bodyPr/>
        <a:lstStyle/>
        <a:p>
          <a:r>
            <a:rPr lang="en-US" dirty="0"/>
            <a:t>Presbyterian Church (U.S.A.), A Corporation</a:t>
          </a:r>
        </a:p>
      </dgm:t>
    </dgm:pt>
    <dgm:pt modelId="{960DBAFF-9931-451E-85A0-03AF9A3E5408}" type="parTrans" cxnId="{B4D379DE-95B9-4DD0-B511-2DFAD3936C58}">
      <dgm:prSet/>
      <dgm:spPr/>
      <dgm:t>
        <a:bodyPr/>
        <a:lstStyle/>
        <a:p>
          <a:endParaRPr lang="en-US"/>
        </a:p>
      </dgm:t>
    </dgm:pt>
    <dgm:pt modelId="{5D645B49-EBAD-468F-A5E6-FC00B02313B5}" type="sibTrans" cxnId="{B4D379DE-95B9-4DD0-B511-2DFAD3936C58}">
      <dgm:prSet/>
      <dgm:spPr/>
      <dgm:t>
        <a:bodyPr/>
        <a:lstStyle/>
        <a:p>
          <a:endParaRPr lang="en-US"/>
        </a:p>
      </dgm:t>
    </dgm:pt>
    <dgm:pt modelId="{E9FAD41E-2E50-441E-9F56-806C07A34B8C}">
      <dgm:prSet/>
      <dgm:spPr/>
      <dgm:t>
        <a:bodyPr/>
        <a:lstStyle/>
        <a:p>
          <a:r>
            <a:rPr lang="en-US" dirty="0"/>
            <a:t>Presbyterian Women in the PC(USA), Inc.</a:t>
          </a:r>
        </a:p>
      </dgm:t>
    </dgm:pt>
    <dgm:pt modelId="{ACEF690A-FDB5-4CD7-BACA-84A9B9451310}" type="parTrans" cxnId="{09098449-AA1A-4868-A0D8-7FC1084A4C74}">
      <dgm:prSet/>
      <dgm:spPr/>
      <dgm:t>
        <a:bodyPr/>
        <a:lstStyle/>
        <a:p>
          <a:endParaRPr lang="en-US"/>
        </a:p>
      </dgm:t>
    </dgm:pt>
    <dgm:pt modelId="{BB07D678-99B1-473E-963B-19111D87CCCF}" type="sibTrans" cxnId="{09098449-AA1A-4868-A0D8-7FC1084A4C74}">
      <dgm:prSet/>
      <dgm:spPr/>
      <dgm:t>
        <a:bodyPr/>
        <a:lstStyle/>
        <a:p>
          <a:endParaRPr lang="en-US"/>
        </a:p>
      </dgm:t>
    </dgm:pt>
    <dgm:pt modelId="{7023C50F-9993-E14F-980C-9DD3FBB7CEBE}" type="pres">
      <dgm:prSet presAssocID="{9E3723A1-1FDE-4D9F-8FD0-F246338BCD89}" presName="diagram" presStyleCnt="0">
        <dgm:presLayoutVars>
          <dgm:dir/>
          <dgm:resizeHandles val="exact"/>
        </dgm:presLayoutVars>
      </dgm:prSet>
      <dgm:spPr/>
    </dgm:pt>
    <dgm:pt modelId="{58595DFC-2DF8-1C44-9481-0852CD7D5FA5}" type="pres">
      <dgm:prSet presAssocID="{5741C44F-B35A-41AD-942F-D08EE90E8ED3}" presName="node" presStyleLbl="node1" presStyleIdx="0" presStyleCnt="9">
        <dgm:presLayoutVars>
          <dgm:bulletEnabled val="1"/>
        </dgm:presLayoutVars>
      </dgm:prSet>
      <dgm:spPr/>
    </dgm:pt>
    <dgm:pt modelId="{19FFED9E-72B5-EE44-BAD0-DD05D9338F19}" type="pres">
      <dgm:prSet presAssocID="{69D48EBE-586B-4497-B777-4640B4C10946}" presName="sibTrans" presStyleCnt="0"/>
      <dgm:spPr/>
    </dgm:pt>
    <dgm:pt modelId="{6BC57A4C-B210-BA45-B54E-CB1809F28A2C}" type="pres">
      <dgm:prSet presAssocID="{83F866FD-6DF2-408D-80BB-81F0A67011D7}" presName="node" presStyleLbl="node1" presStyleIdx="1" presStyleCnt="9">
        <dgm:presLayoutVars>
          <dgm:bulletEnabled val="1"/>
        </dgm:presLayoutVars>
      </dgm:prSet>
      <dgm:spPr/>
    </dgm:pt>
    <dgm:pt modelId="{BF0C2B9C-260A-5A45-A75A-6F13A427CFE8}" type="pres">
      <dgm:prSet presAssocID="{203C8CC3-71B4-4438-B196-67683B7968FE}" presName="sibTrans" presStyleCnt="0"/>
      <dgm:spPr/>
    </dgm:pt>
    <dgm:pt modelId="{89F7816C-B522-614E-893B-EBA76ACEEAAF}" type="pres">
      <dgm:prSet presAssocID="{7F57D3C5-E8E1-494A-8437-9BF4AF24FEB2}" presName="node" presStyleLbl="node1" presStyleIdx="2" presStyleCnt="9">
        <dgm:presLayoutVars>
          <dgm:bulletEnabled val="1"/>
        </dgm:presLayoutVars>
      </dgm:prSet>
      <dgm:spPr/>
    </dgm:pt>
    <dgm:pt modelId="{69F686EF-B493-B947-91D4-74FC32726396}" type="pres">
      <dgm:prSet presAssocID="{217E73B7-34F1-408F-8713-DB246521F667}" presName="sibTrans" presStyleCnt="0"/>
      <dgm:spPr/>
    </dgm:pt>
    <dgm:pt modelId="{4BFA02DA-68C2-444F-BA82-76767325D8BD}" type="pres">
      <dgm:prSet presAssocID="{EB86FEF7-9A2E-429A-9D68-83F23ED92DBC}" presName="node" presStyleLbl="node1" presStyleIdx="3" presStyleCnt="9">
        <dgm:presLayoutVars>
          <dgm:bulletEnabled val="1"/>
        </dgm:presLayoutVars>
      </dgm:prSet>
      <dgm:spPr/>
    </dgm:pt>
    <dgm:pt modelId="{DA84347F-777B-6A44-B67E-62D0DA665B21}" type="pres">
      <dgm:prSet presAssocID="{3DA804AD-D598-4FAF-A6A8-F5910C9A52F0}" presName="sibTrans" presStyleCnt="0"/>
      <dgm:spPr/>
    </dgm:pt>
    <dgm:pt modelId="{AAC7347E-3A7F-DD44-8C0E-9CE8B538BFD1}" type="pres">
      <dgm:prSet presAssocID="{54D98C62-2A6F-4113-869D-345125CA9B66}" presName="node" presStyleLbl="node1" presStyleIdx="4" presStyleCnt="9">
        <dgm:presLayoutVars>
          <dgm:bulletEnabled val="1"/>
        </dgm:presLayoutVars>
      </dgm:prSet>
      <dgm:spPr/>
    </dgm:pt>
    <dgm:pt modelId="{AAB080EE-71CA-2F4D-9C55-547152962894}" type="pres">
      <dgm:prSet presAssocID="{FD973303-7B79-4265-BE04-06F0C4E02A06}" presName="sibTrans" presStyleCnt="0"/>
      <dgm:spPr/>
    </dgm:pt>
    <dgm:pt modelId="{B0011AD9-0A14-2249-B308-F65E622115F3}" type="pres">
      <dgm:prSet presAssocID="{71DFBE28-38E4-43BF-BE10-114449887F89}" presName="node" presStyleLbl="node1" presStyleIdx="5" presStyleCnt="9">
        <dgm:presLayoutVars>
          <dgm:bulletEnabled val="1"/>
        </dgm:presLayoutVars>
      </dgm:prSet>
      <dgm:spPr/>
    </dgm:pt>
    <dgm:pt modelId="{31097CFF-489C-DC4A-B028-F7D444BE14FF}" type="pres">
      <dgm:prSet presAssocID="{BC3F638C-5293-4F86-9F83-29338DCDDE68}" presName="sibTrans" presStyleCnt="0"/>
      <dgm:spPr/>
    </dgm:pt>
    <dgm:pt modelId="{0EBEC2D6-6140-2448-9927-DB27506C59C8}" type="pres">
      <dgm:prSet presAssocID="{87733FA7-A40A-494D-894D-D59675286270}" presName="node" presStyleLbl="node1" presStyleIdx="6" presStyleCnt="9">
        <dgm:presLayoutVars>
          <dgm:bulletEnabled val="1"/>
        </dgm:presLayoutVars>
      </dgm:prSet>
      <dgm:spPr/>
    </dgm:pt>
    <dgm:pt modelId="{A9E06EFD-48D5-AA44-B379-5B62B4866350}" type="pres">
      <dgm:prSet presAssocID="{2A8FB3A7-C48B-4227-BBA1-BBAE585195EC}" presName="sibTrans" presStyleCnt="0"/>
      <dgm:spPr/>
    </dgm:pt>
    <dgm:pt modelId="{19BA96F4-F2F8-C649-B7D1-33622590964A}" type="pres">
      <dgm:prSet presAssocID="{99414730-61AD-4F51-8B67-A3624BCA4739}" presName="node" presStyleLbl="node1" presStyleIdx="7" presStyleCnt="9">
        <dgm:presLayoutVars>
          <dgm:bulletEnabled val="1"/>
        </dgm:presLayoutVars>
      </dgm:prSet>
      <dgm:spPr/>
    </dgm:pt>
    <dgm:pt modelId="{3324C822-26D2-4541-9F1A-86603E4280FD}" type="pres">
      <dgm:prSet presAssocID="{5D645B49-EBAD-468F-A5E6-FC00B02313B5}" presName="sibTrans" presStyleCnt="0"/>
      <dgm:spPr/>
    </dgm:pt>
    <dgm:pt modelId="{B1CA0E85-EE89-AD46-862D-452B0C28321B}" type="pres">
      <dgm:prSet presAssocID="{E9FAD41E-2E50-441E-9F56-806C07A34B8C}" presName="node" presStyleLbl="node1" presStyleIdx="8" presStyleCnt="9">
        <dgm:presLayoutVars>
          <dgm:bulletEnabled val="1"/>
        </dgm:presLayoutVars>
      </dgm:prSet>
      <dgm:spPr/>
    </dgm:pt>
  </dgm:ptLst>
  <dgm:cxnLst>
    <dgm:cxn modelId="{0175E103-CB37-48A7-B9FF-C5EE4FF56C3E}" srcId="{9E3723A1-1FDE-4D9F-8FD0-F246338BCD89}" destId="{5741C44F-B35A-41AD-942F-D08EE90E8ED3}" srcOrd="0" destOrd="0" parTransId="{24DAEDF1-DE81-41E0-BE02-928FEE8EA5F0}" sibTransId="{69D48EBE-586B-4497-B777-4640B4C10946}"/>
    <dgm:cxn modelId="{AC29E90F-0B1F-D44B-B133-F8AC4303A260}" type="presOf" srcId="{71DFBE28-38E4-43BF-BE10-114449887F89}" destId="{B0011AD9-0A14-2249-B308-F65E622115F3}" srcOrd="0" destOrd="0" presId="urn:microsoft.com/office/officeart/2005/8/layout/default"/>
    <dgm:cxn modelId="{FDB7CA19-7124-4C24-8509-DF0242041133}" srcId="{9E3723A1-1FDE-4D9F-8FD0-F246338BCD89}" destId="{71DFBE28-38E4-43BF-BE10-114449887F89}" srcOrd="5" destOrd="0" parTransId="{78E1DD51-0340-49B9-A949-E15704E22EFB}" sibTransId="{BC3F638C-5293-4F86-9F83-29338DCDDE68}"/>
    <dgm:cxn modelId="{54A5553F-9E6B-8344-BEC9-57A03C6DA6EC}" type="presOf" srcId="{9E3723A1-1FDE-4D9F-8FD0-F246338BCD89}" destId="{7023C50F-9993-E14F-980C-9DD3FBB7CEBE}" srcOrd="0" destOrd="0" presId="urn:microsoft.com/office/officeart/2005/8/layout/default"/>
    <dgm:cxn modelId="{E54B6440-3049-40CE-A1D0-E11EF7A37B10}" srcId="{9E3723A1-1FDE-4D9F-8FD0-F246338BCD89}" destId="{83F866FD-6DF2-408D-80BB-81F0A67011D7}" srcOrd="1" destOrd="0" parTransId="{31F39367-8D28-4AD6-A38F-886AF31589E5}" sibTransId="{203C8CC3-71B4-4438-B196-67683B7968FE}"/>
    <dgm:cxn modelId="{09098449-AA1A-4868-A0D8-7FC1084A4C74}" srcId="{9E3723A1-1FDE-4D9F-8FD0-F246338BCD89}" destId="{E9FAD41E-2E50-441E-9F56-806C07A34B8C}" srcOrd="8" destOrd="0" parTransId="{ACEF690A-FDB5-4CD7-BACA-84A9B9451310}" sibTransId="{BB07D678-99B1-473E-963B-19111D87CCCF}"/>
    <dgm:cxn modelId="{B6D17D5A-3BFF-45FD-8507-58B5AF33CCCA}" srcId="{9E3723A1-1FDE-4D9F-8FD0-F246338BCD89}" destId="{87733FA7-A40A-494D-894D-D59675286270}" srcOrd="6" destOrd="0" parTransId="{5942D0BC-E8D9-4134-9AC4-0701A299D3DF}" sibTransId="{2A8FB3A7-C48B-4227-BBA1-BBAE585195EC}"/>
    <dgm:cxn modelId="{C37A7B68-5DCA-2844-B5B5-2E4CEC733D99}" type="presOf" srcId="{7F57D3C5-E8E1-494A-8437-9BF4AF24FEB2}" destId="{89F7816C-B522-614E-893B-EBA76ACEEAAF}" srcOrd="0" destOrd="0" presId="urn:microsoft.com/office/officeart/2005/8/layout/default"/>
    <dgm:cxn modelId="{6F91D36E-0449-4B42-B61D-70E4EBD03004}" srcId="{9E3723A1-1FDE-4D9F-8FD0-F246338BCD89}" destId="{7F57D3C5-E8E1-494A-8437-9BF4AF24FEB2}" srcOrd="2" destOrd="0" parTransId="{2151F78C-8B60-470F-A1A4-19F378093FB1}" sibTransId="{217E73B7-34F1-408F-8713-DB246521F667}"/>
    <dgm:cxn modelId="{2A95AB80-1759-8447-AB3D-8AC1982FB0EF}" type="presOf" srcId="{87733FA7-A40A-494D-894D-D59675286270}" destId="{0EBEC2D6-6140-2448-9927-DB27506C59C8}" srcOrd="0" destOrd="0" presId="urn:microsoft.com/office/officeart/2005/8/layout/default"/>
    <dgm:cxn modelId="{E0997489-6B0E-4F7E-973B-14F397DDDB58}" srcId="{9E3723A1-1FDE-4D9F-8FD0-F246338BCD89}" destId="{EB86FEF7-9A2E-429A-9D68-83F23ED92DBC}" srcOrd="3" destOrd="0" parTransId="{7C8DD404-B51C-4065-871A-449D5C4ABDE2}" sibTransId="{3DA804AD-D598-4FAF-A6A8-F5910C9A52F0}"/>
    <dgm:cxn modelId="{FB9A8F8E-941C-D243-8400-F6D3CF890990}" type="presOf" srcId="{5741C44F-B35A-41AD-942F-D08EE90E8ED3}" destId="{58595DFC-2DF8-1C44-9481-0852CD7D5FA5}" srcOrd="0" destOrd="0" presId="urn:microsoft.com/office/officeart/2005/8/layout/default"/>
    <dgm:cxn modelId="{3639A4AA-F0E1-1647-8310-45A986547B41}" type="presOf" srcId="{83F866FD-6DF2-408D-80BB-81F0A67011D7}" destId="{6BC57A4C-B210-BA45-B54E-CB1809F28A2C}" srcOrd="0" destOrd="0" presId="urn:microsoft.com/office/officeart/2005/8/layout/default"/>
    <dgm:cxn modelId="{1B9358C1-832A-4774-B0D4-2376153DFCE2}" srcId="{9E3723A1-1FDE-4D9F-8FD0-F246338BCD89}" destId="{54D98C62-2A6F-4113-869D-345125CA9B66}" srcOrd="4" destOrd="0" parTransId="{112A58E0-5FF2-4724-99E2-6B3449CCC584}" sibTransId="{FD973303-7B79-4265-BE04-06F0C4E02A06}"/>
    <dgm:cxn modelId="{3055C5DC-1E77-D24E-9147-BBB1E80C191E}" type="presOf" srcId="{54D98C62-2A6F-4113-869D-345125CA9B66}" destId="{AAC7347E-3A7F-DD44-8C0E-9CE8B538BFD1}" srcOrd="0" destOrd="0" presId="urn:microsoft.com/office/officeart/2005/8/layout/default"/>
    <dgm:cxn modelId="{B4D379DE-95B9-4DD0-B511-2DFAD3936C58}" srcId="{9E3723A1-1FDE-4D9F-8FD0-F246338BCD89}" destId="{99414730-61AD-4F51-8B67-A3624BCA4739}" srcOrd="7" destOrd="0" parTransId="{960DBAFF-9931-451E-85A0-03AF9A3E5408}" sibTransId="{5D645B49-EBAD-468F-A5E6-FC00B02313B5}"/>
    <dgm:cxn modelId="{FA8953E4-3F4B-A744-8AE3-90886C129064}" type="presOf" srcId="{E9FAD41E-2E50-441E-9F56-806C07A34B8C}" destId="{B1CA0E85-EE89-AD46-862D-452B0C28321B}" srcOrd="0" destOrd="0" presId="urn:microsoft.com/office/officeart/2005/8/layout/default"/>
    <dgm:cxn modelId="{54E4CBEC-575A-E746-9C83-39754B939449}" type="presOf" srcId="{EB86FEF7-9A2E-429A-9D68-83F23ED92DBC}" destId="{4BFA02DA-68C2-444F-BA82-76767325D8BD}" srcOrd="0" destOrd="0" presId="urn:microsoft.com/office/officeart/2005/8/layout/default"/>
    <dgm:cxn modelId="{44ABFFFC-D001-854F-A1CC-492EE089BCD7}" type="presOf" srcId="{99414730-61AD-4F51-8B67-A3624BCA4739}" destId="{19BA96F4-F2F8-C649-B7D1-33622590964A}" srcOrd="0" destOrd="0" presId="urn:microsoft.com/office/officeart/2005/8/layout/default"/>
    <dgm:cxn modelId="{106E9045-E739-5F44-A423-A7C4BEE425E3}" type="presParOf" srcId="{7023C50F-9993-E14F-980C-9DD3FBB7CEBE}" destId="{58595DFC-2DF8-1C44-9481-0852CD7D5FA5}" srcOrd="0" destOrd="0" presId="urn:microsoft.com/office/officeart/2005/8/layout/default"/>
    <dgm:cxn modelId="{611EDF58-8CA2-BF44-9C20-F08860B18B07}" type="presParOf" srcId="{7023C50F-9993-E14F-980C-9DD3FBB7CEBE}" destId="{19FFED9E-72B5-EE44-BAD0-DD05D9338F19}" srcOrd="1" destOrd="0" presId="urn:microsoft.com/office/officeart/2005/8/layout/default"/>
    <dgm:cxn modelId="{FE080CE5-A331-FA4A-94FC-EA21D12ECCA9}" type="presParOf" srcId="{7023C50F-9993-E14F-980C-9DD3FBB7CEBE}" destId="{6BC57A4C-B210-BA45-B54E-CB1809F28A2C}" srcOrd="2" destOrd="0" presId="urn:microsoft.com/office/officeart/2005/8/layout/default"/>
    <dgm:cxn modelId="{7835BE02-ADEB-E74A-8235-2C21A65CB5A0}" type="presParOf" srcId="{7023C50F-9993-E14F-980C-9DD3FBB7CEBE}" destId="{BF0C2B9C-260A-5A45-A75A-6F13A427CFE8}" srcOrd="3" destOrd="0" presId="urn:microsoft.com/office/officeart/2005/8/layout/default"/>
    <dgm:cxn modelId="{315DE036-2FA3-AD4D-BEA5-740CC39DDBD2}" type="presParOf" srcId="{7023C50F-9993-E14F-980C-9DD3FBB7CEBE}" destId="{89F7816C-B522-614E-893B-EBA76ACEEAAF}" srcOrd="4" destOrd="0" presId="urn:microsoft.com/office/officeart/2005/8/layout/default"/>
    <dgm:cxn modelId="{1644F3C6-9A71-0542-9FC0-89AEB2A65DFF}" type="presParOf" srcId="{7023C50F-9993-E14F-980C-9DD3FBB7CEBE}" destId="{69F686EF-B493-B947-91D4-74FC32726396}" srcOrd="5" destOrd="0" presId="urn:microsoft.com/office/officeart/2005/8/layout/default"/>
    <dgm:cxn modelId="{63BCAF76-E079-8E4A-B282-88D3F90A34EB}" type="presParOf" srcId="{7023C50F-9993-E14F-980C-9DD3FBB7CEBE}" destId="{4BFA02DA-68C2-444F-BA82-76767325D8BD}" srcOrd="6" destOrd="0" presId="urn:microsoft.com/office/officeart/2005/8/layout/default"/>
    <dgm:cxn modelId="{88491CDA-CCA5-4B4A-A9EA-80F67A2D6000}" type="presParOf" srcId="{7023C50F-9993-E14F-980C-9DD3FBB7CEBE}" destId="{DA84347F-777B-6A44-B67E-62D0DA665B21}" srcOrd="7" destOrd="0" presId="urn:microsoft.com/office/officeart/2005/8/layout/default"/>
    <dgm:cxn modelId="{1E8A0D51-FAF8-1043-864A-09C1A61B9278}" type="presParOf" srcId="{7023C50F-9993-E14F-980C-9DD3FBB7CEBE}" destId="{AAC7347E-3A7F-DD44-8C0E-9CE8B538BFD1}" srcOrd="8" destOrd="0" presId="urn:microsoft.com/office/officeart/2005/8/layout/default"/>
    <dgm:cxn modelId="{F04DF728-F803-9B4E-871D-8B3EE7871037}" type="presParOf" srcId="{7023C50F-9993-E14F-980C-9DD3FBB7CEBE}" destId="{AAB080EE-71CA-2F4D-9C55-547152962894}" srcOrd="9" destOrd="0" presId="urn:microsoft.com/office/officeart/2005/8/layout/default"/>
    <dgm:cxn modelId="{8152A301-29D0-B643-A838-8AC54F67C410}" type="presParOf" srcId="{7023C50F-9993-E14F-980C-9DD3FBB7CEBE}" destId="{B0011AD9-0A14-2249-B308-F65E622115F3}" srcOrd="10" destOrd="0" presId="urn:microsoft.com/office/officeart/2005/8/layout/default"/>
    <dgm:cxn modelId="{69F42FC7-2947-E44B-8772-1C0E91175543}" type="presParOf" srcId="{7023C50F-9993-E14F-980C-9DD3FBB7CEBE}" destId="{31097CFF-489C-DC4A-B028-F7D444BE14FF}" srcOrd="11" destOrd="0" presId="urn:microsoft.com/office/officeart/2005/8/layout/default"/>
    <dgm:cxn modelId="{B4F60632-1718-154A-A125-B97165256AB0}" type="presParOf" srcId="{7023C50F-9993-E14F-980C-9DD3FBB7CEBE}" destId="{0EBEC2D6-6140-2448-9927-DB27506C59C8}" srcOrd="12" destOrd="0" presId="urn:microsoft.com/office/officeart/2005/8/layout/default"/>
    <dgm:cxn modelId="{4C90728D-20EB-E741-9B0D-CC5B8B5BEA3E}" type="presParOf" srcId="{7023C50F-9993-E14F-980C-9DD3FBB7CEBE}" destId="{A9E06EFD-48D5-AA44-B379-5B62B4866350}" srcOrd="13" destOrd="0" presId="urn:microsoft.com/office/officeart/2005/8/layout/default"/>
    <dgm:cxn modelId="{B0FDAFBB-7AE4-2946-BCDE-91BC75A71B51}" type="presParOf" srcId="{7023C50F-9993-E14F-980C-9DD3FBB7CEBE}" destId="{19BA96F4-F2F8-C649-B7D1-33622590964A}" srcOrd="14" destOrd="0" presId="urn:microsoft.com/office/officeart/2005/8/layout/default"/>
    <dgm:cxn modelId="{09915EF6-FC16-4A46-AD4F-CE028F961FFE}" type="presParOf" srcId="{7023C50F-9993-E14F-980C-9DD3FBB7CEBE}" destId="{3324C822-26D2-4541-9F1A-86603E4280FD}" srcOrd="15" destOrd="0" presId="urn:microsoft.com/office/officeart/2005/8/layout/default"/>
    <dgm:cxn modelId="{649EFBBF-D728-BA4B-885C-091C5DB67E23}" type="presParOf" srcId="{7023C50F-9993-E14F-980C-9DD3FBB7CEBE}" destId="{B1CA0E85-EE89-AD46-862D-452B0C28321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2E131-1CE8-4D7B-B60E-C70C6558D08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7F49FE-A28B-4653-8648-24D1D1199EF4}">
      <dgm:prSet custT="1"/>
      <dgm:spPr/>
      <dgm:t>
        <a:bodyPr/>
        <a:lstStyle/>
        <a:p>
          <a:r>
            <a:rPr lang="en-US" sz="2400" dirty="0"/>
            <a:t>Independent </a:t>
          </a:r>
          <a:r>
            <a:rPr lang="en-US" sz="2400" b="1" dirty="0"/>
            <a:t>501(c)(3) </a:t>
          </a:r>
          <a:r>
            <a:rPr lang="en-US" sz="2400" dirty="0"/>
            <a:t>(2009)</a:t>
          </a:r>
        </a:p>
      </dgm:t>
    </dgm:pt>
    <dgm:pt modelId="{8FA39A09-8462-4E82-AE3E-35C97A9672E2}" type="parTrans" cxnId="{248ADC91-A93B-40B1-B021-794A8679CC77}">
      <dgm:prSet/>
      <dgm:spPr/>
      <dgm:t>
        <a:bodyPr/>
        <a:lstStyle/>
        <a:p>
          <a:endParaRPr lang="en-US"/>
        </a:p>
      </dgm:t>
    </dgm:pt>
    <dgm:pt modelId="{432A2AA0-3E22-4643-AA0E-C9B7B5BC5E4C}" type="sibTrans" cxnId="{248ADC91-A93B-40B1-B021-794A8679CC77}">
      <dgm:prSet/>
      <dgm:spPr/>
      <dgm:t>
        <a:bodyPr/>
        <a:lstStyle/>
        <a:p>
          <a:endParaRPr lang="en-US"/>
        </a:p>
      </dgm:t>
    </dgm:pt>
    <dgm:pt modelId="{0084BBC2-C2B3-401C-8F07-6A1CF12C5A4D}">
      <dgm:prSet custT="1"/>
      <dgm:spPr/>
      <dgm:t>
        <a:bodyPr/>
        <a:lstStyle/>
        <a:p>
          <a:r>
            <a:rPr lang="en-US" sz="2400" b="1"/>
            <a:t>Integrated auxiliary </a:t>
          </a:r>
          <a:r>
            <a:rPr lang="en-US" sz="2400"/>
            <a:t>of PC(USA) without control</a:t>
          </a:r>
        </a:p>
      </dgm:t>
    </dgm:pt>
    <dgm:pt modelId="{E3ED942E-7624-4163-B467-2D242598D88E}" type="parTrans" cxnId="{21688CA1-AED4-4CB2-AA5D-44DBF95D676E}">
      <dgm:prSet/>
      <dgm:spPr/>
      <dgm:t>
        <a:bodyPr/>
        <a:lstStyle/>
        <a:p>
          <a:endParaRPr lang="en-US"/>
        </a:p>
      </dgm:t>
    </dgm:pt>
    <dgm:pt modelId="{66093DDE-5C03-49AF-8BA9-398D06B9FA5E}" type="sibTrans" cxnId="{21688CA1-AED4-4CB2-AA5D-44DBF95D676E}">
      <dgm:prSet/>
      <dgm:spPr/>
      <dgm:t>
        <a:bodyPr/>
        <a:lstStyle/>
        <a:p>
          <a:endParaRPr lang="en-US"/>
        </a:p>
      </dgm:t>
    </dgm:pt>
    <dgm:pt modelId="{B85320CB-EB76-48E3-9CBC-24FD8CF09B31}">
      <dgm:prSet custT="1"/>
      <dgm:spPr/>
      <dgm:t>
        <a:bodyPr/>
        <a:lstStyle/>
        <a:p>
          <a:r>
            <a:rPr lang="en-US" sz="2400"/>
            <a:t>PW moderator on </a:t>
          </a:r>
          <a:r>
            <a:rPr lang="en-US" sz="2400" b="1"/>
            <a:t>PMAB</a:t>
          </a:r>
          <a:r>
            <a:rPr lang="en-US" sz="2400"/>
            <a:t>, PMAB representative on PW Board</a:t>
          </a:r>
        </a:p>
      </dgm:t>
    </dgm:pt>
    <dgm:pt modelId="{A26C25DF-F9DA-49B7-822C-1F3AF3427DF4}" type="parTrans" cxnId="{1088281C-83FF-47CF-86C6-A7468246E31C}">
      <dgm:prSet/>
      <dgm:spPr/>
      <dgm:t>
        <a:bodyPr/>
        <a:lstStyle/>
        <a:p>
          <a:endParaRPr lang="en-US"/>
        </a:p>
      </dgm:t>
    </dgm:pt>
    <dgm:pt modelId="{0F26D452-E790-4D66-88B9-FCF7725B397E}" type="sibTrans" cxnId="{1088281C-83FF-47CF-86C6-A7468246E31C}">
      <dgm:prSet/>
      <dgm:spPr/>
      <dgm:t>
        <a:bodyPr/>
        <a:lstStyle/>
        <a:p>
          <a:endParaRPr lang="en-US"/>
        </a:p>
      </dgm:t>
    </dgm:pt>
    <dgm:pt modelId="{DBEE9C17-6149-496A-B67A-71E9F023A844}">
      <dgm:prSet custT="1"/>
      <dgm:spPr/>
      <dgm:t>
        <a:bodyPr/>
        <a:lstStyle/>
        <a:p>
          <a:r>
            <a:rPr lang="en-US" sz="2400" b="1"/>
            <a:t>Member</a:t>
          </a:r>
          <a:r>
            <a:rPr lang="en-US" sz="2400"/>
            <a:t>, PC(USA) A Corporation Board (</a:t>
          </a:r>
          <a:r>
            <a:rPr lang="en-US" sz="2400" b="1"/>
            <a:t>A Corp</a:t>
          </a:r>
          <a:r>
            <a:rPr lang="en-US" sz="2400"/>
            <a:t>)</a:t>
          </a:r>
        </a:p>
      </dgm:t>
    </dgm:pt>
    <dgm:pt modelId="{60AFE1C3-6FF0-440D-BC48-FE6817610652}" type="parTrans" cxnId="{F93B3140-21EB-4BA8-9E18-ABDB2E3A8AE1}">
      <dgm:prSet/>
      <dgm:spPr/>
      <dgm:t>
        <a:bodyPr/>
        <a:lstStyle/>
        <a:p>
          <a:endParaRPr lang="en-US"/>
        </a:p>
      </dgm:t>
    </dgm:pt>
    <dgm:pt modelId="{4143449B-E67F-47D0-A64D-7FFCAA643743}" type="sibTrans" cxnId="{F93B3140-21EB-4BA8-9E18-ABDB2E3A8AE1}">
      <dgm:prSet/>
      <dgm:spPr/>
      <dgm:t>
        <a:bodyPr/>
        <a:lstStyle/>
        <a:p>
          <a:endParaRPr lang="en-US"/>
        </a:p>
      </dgm:t>
    </dgm:pt>
    <dgm:pt modelId="{2A0BA1A0-C7DD-45BC-9B1E-577FF5BD9380}">
      <dgm:prSet custT="1"/>
      <dgm:spPr/>
      <dgm:t>
        <a:bodyPr/>
        <a:lstStyle/>
        <a:p>
          <a:r>
            <a:rPr lang="en-US" sz="2400" b="1" dirty="0"/>
            <a:t>Institutional</a:t>
          </a:r>
          <a:r>
            <a:rPr lang="en-US" sz="2400" dirty="0"/>
            <a:t> </a:t>
          </a:r>
          <a:r>
            <a:rPr lang="en-US" sz="2400" b="1" dirty="0"/>
            <a:t>Relationship Agreement </a:t>
          </a:r>
          <a:r>
            <a:rPr lang="en-US" sz="2400" dirty="0"/>
            <a:t>for collaboration</a:t>
          </a:r>
        </a:p>
      </dgm:t>
    </dgm:pt>
    <dgm:pt modelId="{7C611458-82D0-4390-A32B-6260B291A701}" type="parTrans" cxnId="{7316408B-3D5D-439E-BB33-B1BCA0E38182}">
      <dgm:prSet/>
      <dgm:spPr/>
      <dgm:t>
        <a:bodyPr/>
        <a:lstStyle/>
        <a:p>
          <a:endParaRPr lang="en-US"/>
        </a:p>
      </dgm:t>
    </dgm:pt>
    <dgm:pt modelId="{423E66EA-0D75-43DA-8E5A-CED7FC082BEE}" type="sibTrans" cxnId="{7316408B-3D5D-439E-BB33-B1BCA0E38182}">
      <dgm:prSet/>
      <dgm:spPr/>
      <dgm:t>
        <a:bodyPr/>
        <a:lstStyle/>
        <a:p>
          <a:endParaRPr lang="en-US"/>
        </a:p>
      </dgm:t>
    </dgm:pt>
    <dgm:pt modelId="{ABBAFF9D-397B-4C31-8E8A-535DD3D9F8BA}">
      <dgm:prSet custT="1"/>
      <dgm:spPr/>
      <dgm:t>
        <a:bodyPr/>
        <a:lstStyle/>
        <a:p>
          <a:r>
            <a:rPr lang="en-US" sz="2400" b="1" dirty="0"/>
            <a:t>Related corporation</a:t>
          </a:r>
          <a:r>
            <a:rPr lang="en-US" sz="2400" dirty="0"/>
            <a:t>, PC(USA) Organization for Mission (2016) </a:t>
          </a:r>
        </a:p>
      </dgm:t>
    </dgm:pt>
    <dgm:pt modelId="{A1E8BF2B-37D5-404C-9487-3BC0202F44A4}" type="parTrans" cxnId="{92B07475-BC78-41BF-98E9-1EC3ACBC9FD8}">
      <dgm:prSet/>
      <dgm:spPr/>
      <dgm:t>
        <a:bodyPr/>
        <a:lstStyle/>
        <a:p>
          <a:endParaRPr lang="en-US"/>
        </a:p>
      </dgm:t>
    </dgm:pt>
    <dgm:pt modelId="{C95F9B43-1CD3-452A-B6A5-58CE356D7266}" type="sibTrans" cxnId="{92B07475-BC78-41BF-98E9-1EC3ACBC9FD8}">
      <dgm:prSet/>
      <dgm:spPr/>
      <dgm:t>
        <a:bodyPr/>
        <a:lstStyle/>
        <a:p>
          <a:endParaRPr lang="en-US"/>
        </a:p>
      </dgm:t>
    </dgm:pt>
    <dgm:pt modelId="{C234E4A6-FEB7-46BC-BF57-E9A87006CE20}">
      <dgm:prSet custT="1"/>
      <dgm:spPr/>
      <dgm:t>
        <a:bodyPr/>
        <a:lstStyle/>
        <a:p>
          <a:r>
            <a:rPr lang="en-US" sz="2400" b="1" dirty="0"/>
            <a:t>Service agreement </a:t>
          </a:r>
          <a:r>
            <a:rPr lang="en-US" sz="2400" dirty="0"/>
            <a:t>with PC(USA) for administration, lease</a:t>
          </a:r>
        </a:p>
      </dgm:t>
    </dgm:pt>
    <dgm:pt modelId="{5883C319-34A5-460E-906B-05C9960516A6}" type="parTrans" cxnId="{EE2FF24B-6D0A-4F2D-93D2-0BB57B35DDD5}">
      <dgm:prSet/>
      <dgm:spPr/>
      <dgm:t>
        <a:bodyPr/>
        <a:lstStyle/>
        <a:p>
          <a:endParaRPr lang="en-US"/>
        </a:p>
      </dgm:t>
    </dgm:pt>
    <dgm:pt modelId="{5AC05A1B-9A19-4678-8573-07A76A20B45C}" type="sibTrans" cxnId="{EE2FF24B-6D0A-4F2D-93D2-0BB57B35DDD5}">
      <dgm:prSet/>
      <dgm:spPr/>
      <dgm:t>
        <a:bodyPr/>
        <a:lstStyle/>
        <a:p>
          <a:endParaRPr lang="en-US"/>
        </a:p>
      </dgm:t>
    </dgm:pt>
    <dgm:pt modelId="{26D0B206-6695-E440-A54F-B2EF0BA718C6}">
      <dgm:prSet custT="1"/>
      <dgm:spPr/>
      <dgm:t>
        <a:bodyPr/>
        <a:lstStyle/>
        <a:p>
          <a:r>
            <a:rPr lang="en-US" sz="2400" b="1" dirty="0"/>
            <a:t>Corresponding member </a:t>
          </a:r>
          <a:r>
            <a:rPr lang="en-US" sz="2400" dirty="0"/>
            <a:t>to the General Assembly (2016)</a:t>
          </a:r>
        </a:p>
      </dgm:t>
    </dgm:pt>
    <dgm:pt modelId="{D6A5D6EF-5D65-A044-B292-C33FA65DC971}" type="parTrans" cxnId="{DCDCD8E1-2703-3141-ACB3-E62505BD1D8B}">
      <dgm:prSet/>
      <dgm:spPr/>
      <dgm:t>
        <a:bodyPr/>
        <a:lstStyle/>
        <a:p>
          <a:endParaRPr lang="en-US"/>
        </a:p>
      </dgm:t>
    </dgm:pt>
    <dgm:pt modelId="{50351CE1-A775-DE4C-BF0E-3548DDC13B48}" type="sibTrans" cxnId="{DCDCD8E1-2703-3141-ACB3-E62505BD1D8B}">
      <dgm:prSet/>
      <dgm:spPr/>
      <dgm:t>
        <a:bodyPr/>
        <a:lstStyle/>
        <a:p>
          <a:endParaRPr lang="en-US"/>
        </a:p>
      </dgm:t>
    </dgm:pt>
    <dgm:pt modelId="{52A50E3B-A05C-F44B-8A6D-1EC32354E158}" type="pres">
      <dgm:prSet presAssocID="{78A2E131-1CE8-4D7B-B60E-C70C6558D08D}" presName="vert0" presStyleCnt="0">
        <dgm:presLayoutVars>
          <dgm:dir/>
          <dgm:animOne val="branch"/>
          <dgm:animLvl val="lvl"/>
        </dgm:presLayoutVars>
      </dgm:prSet>
      <dgm:spPr/>
    </dgm:pt>
    <dgm:pt modelId="{97A58AFD-64AD-6542-9F10-DAC2A51812C0}" type="pres">
      <dgm:prSet presAssocID="{027F49FE-A28B-4653-8648-24D1D1199EF4}" presName="thickLine" presStyleLbl="alignNode1" presStyleIdx="0" presStyleCnt="8"/>
      <dgm:spPr/>
    </dgm:pt>
    <dgm:pt modelId="{0A2771C4-A8F0-1445-BA20-386C6EAD9E74}" type="pres">
      <dgm:prSet presAssocID="{027F49FE-A28B-4653-8648-24D1D1199EF4}" presName="horz1" presStyleCnt="0"/>
      <dgm:spPr/>
    </dgm:pt>
    <dgm:pt modelId="{4C4F9DA9-D358-2F42-9845-C6462075C33E}" type="pres">
      <dgm:prSet presAssocID="{027F49FE-A28B-4653-8648-24D1D1199EF4}" presName="tx1" presStyleLbl="revTx" presStyleIdx="0" presStyleCnt="8"/>
      <dgm:spPr/>
    </dgm:pt>
    <dgm:pt modelId="{C651ED6C-4E5E-694D-A28F-358BDE21F112}" type="pres">
      <dgm:prSet presAssocID="{027F49FE-A28B-4653-8648-24D1D1199EF4}" presName="vert1" presStyleCnt="0"/>
      <dgm:spPr/>
    </dgm:pt>
    <dgm:pt modelId="{3757890D-A413-4243-B40F-CF044BCDC19E}" type="pres">
      <dgm:prSet presAssocID="{0084BBC2-C2B3-401C-8F07-6A1CF12C5A4D}" presName="thickLine" presStyleLbl="alignNode1" presStyleIdx="1" presStyleCnt="8"/>
      <dgm:spPr/>
    </dgm:pt>
    <dgm:pt modelId="{B76C26CD-B7CD-ED46-9728-9058E0D64513}" type="pres">
      <dgm:prSet presAssocID="{0084BBC2-C2B3-401C-8F07-6A1CF12C5A4D}" presName="horz1" presStyleCnt="0"/>
      <dgm:spPr/>
    </dgm:pt>
    <dgm:pt modelId="{759E1716-7BB6-8642-9703-6B3DBC705672}" type="pres">
      <dgm:prSet presAssocID="{0084BBC2-C2B3-401C-8F07-6A1CF12C5A4D}" presName="tx1" presStyleLbl="revTx" presStyleIdx="1" presStyleCnt="8"/>
      <dgm:spPr/>
    </dgm:pt>
    <dgm:pt modelId="{E2E7F1A8-8CC5-664A-8B67-7DCE102C4038}" type="pres">
      <dgm:prSet presAssocID="{0084BBC2-C2B3-401C-8F07-6A1CF12C5A4D}" presName="vert1" presStyleCnt="0"/>
      <dgm:spPr/>
    </dgm:pt>
    <dgm:pt modelId="{5BB066FE-129E-3C4F-9E2E-D6C1E05B3532}" type="pres">
      <dgm:prSet presAssocID="{B85320CB-EB76-48E3-9CBC-24FD8CF09B31}" presName="thickLine" presStyleLbl="alignNode1" presStyleIdx="2" presStyleCnt="8"/>
      <dgm:spPr/>
    </dgm:pt>
    <dgm:pt modelId="{3EDB5CD0-5176-CF49-9CB7-36E2627DAC13}" type="pres">
      <dgm:prSet presAssocID="{B85320CB-EB76-48E3-9CBC-24FD8CF09B31}" presName="horz1" presStyleCnt="0"/>
      <dgm:spPr/>
    </dgm:pt>
    <dgm:pt modelId="{27E8FFB9-DFF1-AE4D-B23D-DD93B926FA17}" type="pres">
      <dgm:prSet presAssocID="{B85320CB-EB76-48E3-9CBC-24FD8CF09B31}" presName="tx1" presStyleLbl="revTx" presStyleIdx="2" presStyleCnt="8"/>
      <dgm:spPr/>
    </dgm:pt>
    <dgm:pt modelId="{00357C2D-CE81-B74D-9FCE-0952E271FEA6}" type="pres">
      <dgm:prSet presAssocID="{B85320CB-EB76-48E3-9CBC-24FD8CF09B31}" presName="vert1" presStyleCnt="0"/>
      <dgm:spPr/>
    </dgm:pt>
    <dgm:pt modelId="{2EADF1A6-836E-A745-B927-FCDC891B7595}" type="pres">
      <dgm:prSet presAssocID="{DBEE9C17-6149-496A-B67A-71E9F023A844}" presName="thickLine" presStyleLbl="alignNode1" presStyleIdx="3" presStyleCnt="8"/>
      <dgm:spPr/>
    </dgm:pt>
    <dgm:pt modelId="{3A993FE2-6633-B040-B4EB-58B2A4FC972A}" type="pres">
      <dgm:prSet presAssocID="{DBEE9C17-6149-496A-B67A-71E9F023A844}" presName="horz1" presStyleCnt="0"/>
      <dgm:spPr/>
    </dgm:pt>
    <dgm:pt modelId="{954A6A94-2F63-3541-A50F-73FF79A6D6D4}" type="pres">
      <dgm:prSet presAssocID="{DBEE9C17-6149-496A-B67A-71E9F023A844}" presName="tx1" presStyleLbl="revTx" presStyleIdx="3" presStyleCnt="8"/>
      <dgm:spPr/>
    </dgm:pt>
    <dgm:pt modelId="{043F5AF0-2ED5-394D-9050-7D8D06DBEBFB}" type="pres">
      <dgm:prSet presAssocID="{DBEE9C17-6149-496A-B67A-71E9F023A844}" presName="vert1" presStyleCnt="0"/>
      <dgm:spPr/>
    </dgm:pt>
    <dgm:pt modelId="{5F677B58-5912-5A48-A645-FDB89D6A5CB2}" type="pres">
      <dgm:prSet presAssocID="{2A0BA1A0-C7DD-45BC-9B1E-577FF5BD9380}" presName="thickLine" presStyleLbl="alignNode1" presStyleIdx="4" presStyleCnt="8"/>
      <dgm:spPr/>
    </dgm:pt>
    <dgm:pt modelId="{8827366A-D622-AE4C-B4F3-4F5670AFC90C}" type="pres">
      <dgm:prSet presAssocID="{2A0BA1A0-C7DD-45BC-9B1E-577FF5BD9380}" presName="horz1" presStyleCnt="0"/>
      <dgm:spPr/>
    </dgm:pt>
    <dgm:pt modelId="{0B9352BD-3BCA-AF41-AC96-D1C704EF1561}" type="pres">
      <dgm:prSet presAssocID="{2A0BA1A0-C7DD-45BC-9B1E-577FF5BD9380}" presName="tx1" presStyleLbl="revTx" presStyleIdx="4" presStyleCnt="8"/>
      <dgm:spPr/>
    </dgm:pt>
    <dgm:pt modelId="{3F431371-60AE-164B-842B-46FC2D71DEE8}" type="pres">
      <dgm:prSet presAssocID="{2A0BA1A0-C7DD-45BC-9B1E-577FF5BD9380}" presName="vert1" presStyleCnt="0"/>
      <dgm:spPr/>
    </dgm:pt>
    <dgm:pt modelId="{ED6C855A-BFC0-CA4B-B4D2-5B30D3227293}" type="pres">
      <dgm:prSet presAssocID="{26D0B206-6695-E440-A54F-B2EF0BA718C6}" presName="thickLine" presStyleLbl="alignNode1" presStyleIdx="5" presStyleCnt="8"/>
      <dgm:spPr/>
    </dgm:pt>
    <dgm:pt modelId="{F70EC3B1-CCB9-8F48-90D5-0B03807316CA}" type="pres">
      <dgm:prSet presAssocID="{26D0B206-6695-E440-A54F-B2EF0BA718C6}" presName="horz1" presStyleCnt="0"/>
      <dgm:spPr/>
    </dgm:pt>
    <dgm:pt modelId="{782679DE-440D-484A-92F7-D8F40CCC543B}" type="pres">
      <dgm:prSet presAssocID="{26D0B206-6695-E440-A54F-B2EF0BA718C6}" presName="tx1" presStyleLbl="revTx" presStyleIdx="5" presStyleCnt="8"/>
      <dgm:spPr/>
    </dgm:pt>
    <dgm:pt modelId="{2B451528-74F6-0446-AE84-40EC0F6330FD}" type="pres">
      <dgm:prSet presAssocID="{26D0B206-6695-E440-A54F-B2EF0BA718C6}" presName="vert1" presStyleCnt="0"/>
      <dgm:spPr/>
    </dgm:pt>
    <dgm:pt modelId="{8520362C-C038-0646-9323-EF54FEAFDDBE}" type="pres">
      <dgm:prSet presAssocID="{ABBAFF9D-397B-4C31-8E8A-535DD3D9F8BA}" presName="thickLine" presStyleLbl="alignNode1" presStyleIdx="6" presStyleCnt="8"/>
      <dgm:spPr/>
    </dgm:pt>
    <dgm:pt modelId="{7D525C62-C31B-124E-86E6-9327333C48A3}" type="pres">
      <dgm:prSet presAssocID="{ABBAFF9D-397B-4C31-8E8A-535DD3D9F8BA}" presName="horz1" presStyleCnt="0"/>
      <dgm:spPr/>
    </dgm:pt>
    <dgm:pt modelId="{2B7B5DDE-07A0-5446-86F9-958D48378D57}" type="pres">
      <dgm:prSet presAssocID="{ABBAFF9D-397B-4C31-8E8A-535DD3D9F8BA}" presName="tx1" presStyleLbl="revTx" presStyleIdx="6" presStyleCnt="8"/>
      <dgm:spPr/>
    </dgm:pt>
    <dgm:pt modelId="{8558300F-DC7A-FE45-8887-1548C093995E}" type="pres">
      <dgm:prSet presAssocID="{ABBAFF9D-397B-4C31-8E8A-535DD3D9F8BA}" presName="vert1" presStyleCnt="0"/>
      <dgm:spPr/>
    </dgm:pt>
    <dgm:pt modelId="{557AD4AC-4CF6-2647-8D65-09BE9A959F8B}" type="pres">
      <dgm:prSet presAssocID="{C234E4A6-FEB7-46BC-BF57-E9A87006CE20}" presName="thickLine" presStyleLbl="alignNode1" presStyleIdx="7" presStyleCnt="8"/>
      <dgm:spPr/>
    </dgm:pt>
    <dgm:pt modelId="{15E8BCBD-596F-F44C-AAAB-EFEB300BC686}" type="pres">
      <dgm:prSet presAssocID="{C234E4A6-FEB7-46BC-BF57-E9A87006CE20}" presName="horz1" presStyleCnt="0"/>
      <dgm:spPr/>
    </dgm:pt>
    <dgm:pt modelId="{11A8EE15-3FD7-8241-8714-8CB3D1DE2237}" type="pres">
      <dgm:prSet presAssocID="{C234E4A6-FEB7-46BC-BF57-E9A87006CE20}" presName="tx1" presStyleLbl="revTx" presStyleIdx="7" presStyleCnt="8"/>
      <dgm:spPr/>
    </dgm:pt>
    <dgm:pt modelId="{16309AE1-C6C6-5641-9A16-16EFAFBB7CBD}" type="pres">
      <dgm:prSet presAssocID="{C234E4A6-FEB7-46BC-BF57-E9A87006CE20}" presName="vert1" presStyleCnt="0"/>
      <dgm:spPr/>
    </dgm:pt>
  </dgm:ptLst>
  <dgm:cxnLst>
    <dgm:cxn modelId="{C7B4160B-0E60-DB45-B101-FBB8C60890CD}" type="presOf" srcId="{ABBAFF9D-397B-4C31-8E8A-535DD3D9F8BA}" destId="{2B7B5DDE-07A0-5446-86F9-958D48378D57}" srcOrd="0" destOrd="0" presId="urn:microsoft.com/office/officeart/2008/layout/LinedList"/>
    <dgm:cxn modelId="{7660270F-C62B-1B4F-8660-F7438BCEB979}" type="presOf" srcId="{DBEE9C17-6149-496A-B67A-71E9F023A844}" destId="{954A6A94-2F63-3541-A50F-73FF79A6D6D4}" srcOrd="0" destOrd="0" presId="urn:microsoft.com/office/officeart/2008/layout/LinedList"/>
    <dgm:cxn modelId="{1088281C-83FF-47CF-86C6-A7468246E31C}" srcId="{78A2E131-1CE8-4D7B-B60E-C70C6558D08D}" destId="{B85320CB-EB76-48E3-9CBC-24FD8CF09B31}" srcOrd="2" destOrd="0" parTransId="{A26C25DF-F9DA-49B7-822C-1F3AF3427DF4}" sibTransId="{0F26D452-E790-4D66-88B9-FCF7725B397E}"/>
    <dgm:cxn modelId="{F93B3140-21EB-4BA8-9E18-ABDB2E3A8AE1}" srcId="{78A2E131-1CE8-4D7B-B60E-C70C6558D08D}" destId="{DBEE9C17-6149-496A-B67A-71E9F023A844}" srcOrd="3" destOrd="0" parTransId="{60AFE1C3-6FF0-440D-BC48-FE6817610652}" sibTransId="{4143449B-E67F-47D0-A64D-7FFCAA643743}"/>
    <dgm:cxn modelId="{86404641-8139-7C40-A7C4-A24F74BC0318}" type="presOf" srcId="{0084BBC2-C2B3-401C-8F07-6A1CF12C5A4D}" destId="{759E1716-7BB6-8642-9703-6B3DBC705672}" srcOrd="0" destOrd="0" presId="urn:microsoft.com/office/officeart/2008/layout/LinedList"/>
    <dgm:cxn modelId="{EE2FF24B-6D0A-4F2D-93D2-0BB57B35DDD5}" srcId="{78A2E131-1CE8-4D7B-B60E-C70C6558D08D}" destId="{C234E4A6-FEB7-46BC-BF57-E9A87006CE20}" srcOrd="7" destOrd="0" parTransId="{5883C319-34A5-460E-906B-05C9960516A6}" sibTransId="{5AC05A1B-9A19-4678-8573-07A76A20B45C}"/>
    <dgm:cxn modelId="{E66C614D-4AF6-B14E-9D39-05B2367DF0A5}" type="presOf" srcId="{C234E4A6-FEB7-46BC-BF57-E9A87006CE20}" destId="{11A8EE15-3FD7-8241-8714-8CB3D1DE2237}" srcOrd="0" destOrd="0" presId="urn:microsoft.com/office/officeart/2008/layout/LinedList"/>
    <dgm:cxn modelId="{C8FBB850-7938-D447-B693-D02C5DC12F16}" type="presOf" srcId="{B85320CB-EB76-48E3-9CBC-24FD8CF09B31}" destId="{27E8FFB9-DFF1-AE4D-B23D-DD93B926FA17}" srcOrd="0" destOrd="0" presId="urn:microsoft.com/office/officeart/2008/layout/LinedList"/>
    <dgm:cxn modelId="{A8F5D467-427C-EC4F-B5CA-C756DC09624F}" type="presOf" srcId="{78A2E131-1CE8-4D7B-B60E-C70C6558D08D}" destId="{52A50E3B-A05C-F44B-8A6D-1EC32354E158}" srcOrd="0" destOrd="0" presId="urn:microsoft.com/office/officeart/2008/layout/LinedList"/>
    <dgm:cxn modelId="{92B07475-BC78-41BF-98E9-1EC3ACBC9FD8}" srcId="{78A2E131-1CE8-4D7B-B60E-C70C6558D08D}" destId="{ABBAFF9D-397B-4C31-8E8A-535DD3D9F8BA}" srcOrd="6" destOrd="0" parTransId="{A1E8BF2B-37D5-404C-9487-3BC0202F44A4}" sibTransId="{C95F9B43-1CD3-452A-B6A5-58CE356D7266}"/>
    <dgm:cxn modelId="{80AC4377-A50D-E149-8A3F-59D5182A4264}" type="presOf" srcId="{027F49FE-A28B-4653-8648-24D1D1199EF4}" destId="{4C4F9DA9-D358-2F42-9845-C6462075C33E}" srcOrd="0" destOrd="0" presId="urn:microsoft.com/office/officeart/2008/layout/LinedList"/>
    <dgm:cxn modelId="{7316408B-3D5D-439E-BB33-B1BCA0E38182}" srcId="{78A2E131-1CE8-4D7B-B60E-C70C6558D08D}" destId="{2A0BA1A0-C7DD-45BC-9B1E-577FF5BD9380}" srcOrd="4" destOrd="0" parTransId="{7C611458-82D0-4390-A32B-6260B291A701}" sibTransId="{423E66EA-0D75-43DA-8E5A-CED7FC082BEE}"/>
    <dgm:cxn modelId="{248ADC91-A93B-40B1-B021-794A8679CC77}" srcId="{78A2E131-1CE8-4D7B-B60E-C70C6558D08D}" destId="{027F49FE-A28B-4653-8648-24D1D1199EF4}" srcOrd="0" destOrd="0" parTransId="{8FA39A09-8462-4E82-AE3E-35C97A9672E2}" sibTransId="{432A2AA0-3E22-4643-AA0E-C9B7B5BC5E4C}"/>
    <dgm:cxn modelId="{21688CA1-AED4-4CB2-AA5D-44DBF95D676E}" srcId="{78A2E131-1CE8-4D7B-B60E-C70C6558D08D}" destId="{0084BBC2-C2B3-401C-8F07-6A1CF12C5A4D}" srcOrd="1" destOrd="0" parTransId="{E3ED942E-7624-4163-B467-2D242598D88E}" sibTransId="{66093DDE-5C03-49AF-8BA9-398D06B9FA5E}"/>
    <dgm:cxn modelId="{DCDCD8E1-2703-3141-ACB3-E62505BD1D8B}" srcId="{78A2E131-1CE8-4D7B-B60E-C70C6558D08D}" destId="{26D0B206-6695-E440-A54F-B2EF0BA718C6}" srcOrd="5" destOrd="0" parTransId="{D6A5D6EF-5D65-A044-B292-C33FA65DC971}" sibTransId="{50351CE1-A775-DE4C-BF0E-3548DDC13B48}"/>
    <dgm:cxn modelId="{B35CCEE8-AC23-8545-B9E1-0B1D912E43A6}" type="presOf" srcId="{26D0B206-6695-E440-A54F-B2EF0BA718C6}" destId="{782679DE-440D-484A-92F7-D8F40CCC543B}" srcOrd="0" destOrd="0" presId="urn:microsoft.com/office/officeart/2008/layout/LinedList"/>
    <dgm:cxn modelId="{BFF067F0-07B8-014F-AC2C-A697560C285A}" type="presOf" srcId="{2A0BA1A0-C7DD-45BC-9B1E-577FF5BD9380}" destId="{0B9352BD-3BCA-AF41-AC96-D1C704EF1561}" srcOrd="0" destOrd="0" presId="urn:microsoft.com/office/officeart/2008/layout/LinedList"/>
    <dgm:cxn modelId="{0E094E14-6DB2-1C40-B66C-7441BDBF7F2C}" type="presParOf" srcId="{52A50E3B-A05C-F44B-8A6D-1EC32354E158}" destId="{97A58AFD-64AD-6542-9F10-DAC2A51812C0}" srcOrd="0" destOrd="0" presId="urn:microsoft.com/office/officeart/2008/layout/LinedList"/>
    <dgm:cxn modelId="{A78EE8D8-D3CE-174A-AF3B-92DF728A3C02}" type="presParOf" srcId="{52A50E3B-A05C-F44B-8A6D-1EC32354E158}" destId="{0A2771C4-A8F0-1445-BA20-386C6EAD9E74}" srcOrd="1" destOrd="0" presId="urn:microsoft.com/office/officeart/2008/layout/LinedList"/>
    <dgm:cxn modelId="{B9867835-8E81-0748-80D7-2783A0ED8D7A}" type="presParOf" srcId="{0A2771C4-A8F0-1445-BA20-386C6EAD9E74}" destId="{4C4F9DA9-D358-2F42-9845-C6462075C33E}" srcOrd="0" destOrd="0" presId="urn:microsoft.com/office/officeart/2008/layout/LinedList"/>
    <dgm:cxn modelId="{75461370-3DAD-E44B-A2AD-7E66A3A176C7}" type="presParOf" srcId="{0A2771C4-A8F0-1445-BA20-386C6EAD9E74}" destId="{C651ED6C-4E5E-694D-A28F-358BDE21F112}" srcOrd="1" destOrd="0" presId="urn:microsoft.com/office/officeart/2008/layout/LinedList"/>
    <dgm:cxn modelId="{599D3F01-4D68-9944-B2A7-B0E4CBABBEAF}" type="presParOf" srcId="{52A50E3B-A05C-F44B-8A6D-1EC32354E158}" destId="{3757890D-A413-4243-B40F-CF044BCDC19E}" srcOrd="2" destOrd="0" presId="urn:microsoft.com/office/officeart/2008/layout/LinedList"/>
    <dgm:cxn modelId="{F0CE3BB3-B8BC-7142-BDD2-875F51468E4C}" type="presParOf" srcId="{52A50E3B-A05C-F44B-8A6D-1EC32354E158}" destId="{B76C26CD-B7CD-ED46-9728-9058E0D64513}" srcOrd="3" destOrd="0" presId="urn:microsoft.com/office/officeart/2008/layout/LinedList"/>
    <dgm:cxn modelId="{D744EF8D-F09F-5645-AC74-DC1176DD9C08}" type="presParOf" srcId="{B76C26CD-B7CD-ED46-9728-9058E0D64513}" destId="{759E1716-7BB6-8642-9703-6B3DBC705672}" srcOrd="0" destOrd="0" presId="urn:microsoft.com/office/officeart/2008/layout/LinedList"/>
    <dgm:cxn modelId="{3E59926B-2B2F-A145-96ED-2BC7749097E2}" type="presParOf" srcId="{B76C26CD-B7CD-ED46-9728-9058E0D64513}" destId="{E2E7F1A8-8CC5-664A-8B67-7DCE102C4038}" srcOrd="1" destOrd="0" presId="urn:microsoft.com/office/officeart/2008/layout/LinedList"/>
    <dgm:cxn modelId="{D693EE9D-BD46-BE4A-911B-4681DC8CA6C4}" type="presParOf" srcId="{52A50E3B-A05C-F44B-8A6D-1EC32354E158}" destId="{5BB066FE-129E-3C4F-9E2E-D6C1E05B3532}" srcOrd="4" destOrd="0" presId="urn:microsoft.com/office/officeart/2008/layout/LinedList"/>
    <dgm:cxn modelId="{DB75B972-BEB3-DA4E-8210-8DC698871AA3}" type="presParOf" srcId="{52A50E3B-A05C-F44B-8A6D-1EC32354E158}" destId="{3EDB5CD0-5176-CF49-9CB7-36E2627DAC13}" srcOrd="5" destOrd="0" presId="urn:microsoft.com/office/officeart/2008/layout/LinedList"/>
    <dgm:cxn modelId="{C97C8EDE-45F9-9E44-B8D9-B73D5CCC4BC9}" type="presParOf" srcId="{3EDB5CD0-5176-CF49-9CB7-36E2627DAC13}" destId="{27E8FFB9-DFF1-AE4D-B23D-DD93B926FA17}" srcOrd="0" destOrd="0" presId="urn:microsoft.com/office/officeart/2008/layout/LinedList"/>
    <dgm:cxn modelId="{B9A0C739-4DA1-AF4E-B9B7-283A974D27FA}" type="presParOf" srcId="{3EDB5CD0-5176-CF49-9CB7-36E2627DAC13}" destId="{00357C2D-CE81-B74D-9FCE-0952E271FEA6}" srcOrd="1" destOrd="0" presId="urn:microsoft.com/office/officeart/2008/layout/LinedList"/>
    <dgm:cxn modelId="{7F0819C1-DD2D-F94D-871E-7820FCA6DDF4}" type="presParOf" srcId="{52A50E3B-A05C-F44B-8A6D-1EC32354E158}" destId="{2EADF1A6-836E-A745-B927-FCDC891B7595}" srcOrd="6" destOrd="0" presId="urn:microsoft.com/office/officeart/2008/layout/LinedList"/>
    <dgm:cxn modelId="{544F9074-EAB1-7544-86F6-CF0E9B8CEC73}" type="presParOf" srcId="{52A50E3B-A05C-F44B-8A6D-1EC32354E158}" destId="{3A993FE2-6633-B040-B4EB-58B2A4FC972A}" srcOrd="7" destOrd="0" presId="urn:microsoft.com/office/officeart/2008/layout/LinedList"/>
    <dgm:cxn modelId="{9D357E37-D94D-3C4C-9C2D-59CCFFBC3425}" type="presParOf" srcId="{3A993FE2-6633-B040-B4EB-58B2A4FC972A}" destId="{954A6A94-2F63-3541-A50F-73FF79A6D6D4}" srcOrd="0" destOrd="0" presId="urn:microsoft.com/office/officeart/2008/layout/LinedList"/>
    <dgm:cxn modelId="{0B5460C6-17D9-CC45-85B2-A9F6AEAB779C}" type="presParOf" srcId="{3A993FE2-6633-B040-B4EB-58B2A4FC972A}" destId="{043F5AF0-2ED5-394D-9050-7D8D06DBEBFB}" srcOrd="1" destOrd="0" presId="urn:microsoft.com/office/officeart/2008/layout/LinedList"/>
    <dgm:cxn modelId="{6217D96E-C6FD-AB4F-9ED8-FBA277FB85E8}" type="presParOf" srcId="{52A50E3B-A05C-F44B-8A6D-1EC32354E158}" destId="{5F677B58-5912-5A48-A645-FDB89D6A5CB2}" srcOrd="8" destOrd="0" presId="urn:microsoft.com/office/officeart/2008/layout/LinedList"/>
    <dgm:cxn modelId="{5DAEBB69-1C37-1B44-AFC9-936F746E8068}" type="presParOf" srcId="{52A50E3B-A05C-F44B-8A6D-1EC32354E158}" destId="{8827366A-D622-AE4C-B4F3-4F5670AFC90C}" srcOrd="9" destOrd="0" presId="urn:microsoft.com/office/officeart/2008/layout/LinedList"/>
    <dgm:cxn modelId="{460C0DD0-06BD-BB4A-856D-0DA6343627BF}" type="presParOf" srcId="{8827366A-D622-AE4C-B4F3-4F5670AFC90C}" destId="{0B9352BD-3BCA-AF41-AC96-D1C704EF1561}" srcOrd="0" destOrd="0" presId="urn:microsoft.com/office/officeart/2008/layout/LinedList"/>
    <dgm:cxn modelId="{E7C96842-9D70-DE4D-95E3-1EBAED307713}" type="presParOf" srcId="{8827366A-D622-AE4C-B4F3-4F5670AFC90C}" destId="{3F431371-60AE-164B-842B-46FC2D71DEE8}" srcOrd="1" destOrd="0" presId="urn:microsoft.com/office/officeart/2008/layout/LinedList"/>
    <dgm:cxn modelId="{A52241CB-A9D4-104E-A592-F191426AFA85}" type="presParOf" srcId="{52A50E3B-A05C-F44B-8A6D-1EC32354E158}" destId="{ED6C855A-BFC0-CA4B-B4D2-5B30D3227293}" srcOrd="10" destOrd="0" presId="urn:microsoft.com/office/officeart/2008/layout/LinedList"/>
    <dgm:cxn modelId="{6D2CC10E-940D-534F-ADF1-A80B6C01C9C6}" type="presParOf" srcId="{52A50E3B-A05C-F44B-8A6D-1EC32354E158}" destId="{F70EC3B1-CCB9-8F48-90D5-0B03807316CA}" srcOrd="11" destOrd="0" presId="urn:microsoft.com/office/officeart/2008/layout/LinedList"/>
    <dgm:cxn modelId="{E9951E76-48F9-3B4A-9F75-D7D473BCADEF}" type="presParOf" srcId="{F70EC3B1-CCB9-8F48-90D5-0B03807316CA}" destId="{782679DE-440D-484A-92F7-D8F40CCC543B}" srcOrd="0" destOrd="0" presId="urn:microsoft.com/office/officeart/2008/layout/LinedList"/>
    <dgm:cxn modelId="{2A149F14-3E9A-E24C-8441-057B7D26AE35}" type="presParOf" srcId="{F70EC3B1-CCB9-8F48-90D5-0B03807316CA}" destId="{2B451528-74F6-0446-AE84-40EC0F6330FD}" srcOrd="1" destOrd="0" presId="urn:microsoft.com/office/officeart/2008/layout/LinedList"/>
    <dgm:cxn modelId="{2BB55612-94DB-534D-AEAE-FF99B37C60A3}" type="presParOf" srcId="{52A50E3B-A05C-F44B-8A6D-1EC32354E158}" destId="{8520362C-C038-0646-9323-EF54FEAFDDBE}" srcOrd="12" destOrd="0" presId="urn:microsoft.com/office/officeart/2008/layout/LinedList"/>
    <dgm:cxn modelId="{087F51D5-6B72-B648-BA43-E4B8EDBBF041}" type="presParOf" srcId="{52A50E3B-A05C-F44B-8A6D-1EC32354E158}" destId="{7D525C62-C31B-124E-86E6-9327333C48A3}" srcOrd="13" destOrd="0" presId="urn:microsoft.com/office/officeart/2008/layout/LinedList"/>
    <dgm:cxn modelId="{15223053-ED8D-4343-94CA-5CE83D99569F}" type="presParOf" srcId="{7D525C62-C31B-124E-86E6-9327333C48A3}" destId="{2B7B5DDE-07A0-5446-86F9-958D48378D57}" srcOrd="0" destOrd="0" presId="urn:microsoft.com/office/officeart/2008/layout/LinedList"/>
    <dgm:cxn modelId="{E2DB710C-5ECB-C64E-A351-71E237D0D6C4}" type="presParOf" srcId="{7D525C62-C31B-124E-86E6-9327333C48A3}" destId="{8558300F-DC7A-FE45-8887-1548C093995E}" srcOrd="1" destOrd="0" presId="urn:microsoft.com/office/officeart/2008/layout/LinedList"/>
    <dgm:cxn modelId="{18A150CD-9106-7347-BBE2-59D6F8B75BCD}" type="presParOf" srcId="{52A50E3B-A05C-F44B-8A6D-1EC32354E158}" destId="{557AD4AC-4CF6-2647-8D65-09BE9A959F8B}" srcOrd="14" destOrd="0" presId="urn:microsoft.com/office/officeart/2008/layout/LinedList"/>
    <dgm:cxn modelId="{5F143B74-D6A9-564B-AC61-6797EAFD0303}" type="presParOf" srcId="{52A50E3B-A05C-F44B-8A6D-1EC32354E158}" destId="{15E8BCBD-596F-F44C-AAAB-EFEB300BC686}" srcOrd="15" destOrd="0" presId="urn:microsoft.com/office/officeart/2008/layout/LinedList"/>
    <dgm:cxn modelId="{B3DF88D9-19EA-8941-88B4-54FC45B2D5D1}" type="presParOf" srcId="{15E8BCBD-596F-F44C-AAAB-EFEB300BC686}" destId="{11A8EE15-3FD7-8241-8714-8CB3D1DE2237}" srcOrd="0" destOrd="0" presId="urn:microsoft.com/office/officeart/2008/layout/LinedList"/>
    <dgm:cxn modelId="{9F3FB212-7AF5-984C-8F66-35DE73F4A95B}" type="presParOf" srcId="{15E8BCBD-596F-F44C-AAAB-EFEB300BC686}" destId="{16309AE1-C6C6-5641-9A16-16EFAFBB7CB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95DFC-2DF8-1C44-9481-0852CD7D5FA5}">
      <dsp:nvSpPr>
        <dsp:cNvPr id="0" name=""/>
        <dsp:cNvSpPr/>
      </dsp:nvSpPr>
      <dsp:spPr>
        <a:xfrm>
          <a:off x="0" y="794956"/>
          <a:ext cx="1957387" cy="11744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Agencies</a:t>
          </a:r>
        </a:p>
      </dsp:txBody>
      <dsp:txXfrm>
        <a:off x="0" y="794956"/>
        <a:ext cx="1957387" cy="1174432"/>
      </dsp:txXfrm>
    </dsp:sp>
    <dsp:sp modelId="{6BC57A4C-B210-BA45-B54E-CB1809F28A2C}">
      <dsp:nvSpPr>
        <dsp:cNvPr id="0" name=""/>
        <dsp:cNvSpPr/>
      </dsp:nvSpPr>
      <dsp:spPr>
        <a:xfrm>
          <a:off x="2153126" y="794956"/>
          <a:ext cx="1957387" cy="11744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Office of the General Assembly</a:t>
          </a:r>
        </a:p>
      </dsp:txBody>
      <dsp:txXfrm>
        <a:off x="2153126" y="794956"/>
        <a:ext cx="1957387" cy="1174432"/>
      </dsp:txXfrm>
    </dsp:sp>
    <dsp:sp modelId="{89F7816C-B522-614E-893B-EBA76ACEEAAF}">
      <dsp:nvSpPr>
        <dsp:cNvPr id="0" name=""/>
        <dsp:cNvSpPr/>
      </dsp:nvSpPr>
      <dsp:spPr>
        <a:xfrm>
          <a:off x="4306252" y="794956"/>
          <a:ext cx="1957387" cy="11744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Presbyterian Mission Agency</a:t>
          </a:r>
        </a:p>
      </dsp:txBody>
      <dsp:txXfrm>
        <a:off x="4306252" y="794956"/>
        <a:ext cx="1957387" cy="1174432"/>
      </dsp:txXfrm>
    </dsp:sp>
    <dsp:sp modelId="{4BFA02DA-68C2-444F-BA82-76767325D8BD}">
      <dsp:nvSpPr>
        <dsp:cNvPr id="0" name=""/>
        <dsp:cNvSpPr/>
      </dsp:nvSpPr>
      <dsp:spPr>
        <a:xfrm>
          <a:off x="0" y="2165127"/>
          <a:ext cx="1957387" cy="11744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Presbyterian Publishing Corporation</a:t>
          </a:r>
        </a:p>
      </dsp:txBody>
      <dsp:txXfrm>
        <a:off x="0" y="2165127"/>
        <a:ext cx="1957387" cy="1174432"/>
      </dsp:txXfrm>
    </dsp:sp>
    <dsp:sp modelId="{AAC7347E-3A7F-DD44-8C0E-9CE8B538BFD1}">
      <dsp:nvSpPr>
        <dsp:cNvPr id="0" name=""/>
        <dsp:cNvSpPr/>
      </dsp:nvSpPr>
      <dsp:spPr>
        <a:xfrm>
          <a:off x="2153126" y="2165127"/>
          <a:ext cx="1957387" cy="11744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Presbyterian Church (U.S.A.) Foundation</a:t>
          </a:r>
        </a:p>
      </dsp:txBody>
      <dsp:txXfrm>
        <a:off x="2153126" y="2165127"/>
        <a:ext cx="1957387" cy="1174432"/>
      </dsp:txXfrm>
    </dsp:sp>
    <dsp:sp modelId="{B0011AD9-0A14-2249-B308-F65E622115F3}">
      <dsp:nvSpPr>
        <dsp:cNvPr id="0" name=""/>
        <dsp:cNvSpPr/>
      </dsp:nvSpPr>
      <dsp:spPr>
        <a:xfrm>
          <a:off x="4306252" y="2165127"/>
          <a:ext cx="1957387" cy="11744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Board of Pensions</a:t>
          </a:r>
        </a:p>
      </dsp:txBody>
      <dsp:txXfrm>
        <a:off x="4306252" y="2165127"/>
        <a:ext cx="1957387" cy="1174432"/>
      </dsp:txXfrm>
    </dsp:sp>
    <dsp:sp modelId="{0EBEC2D6-6140-2448-9927-DB27506C59C8}">
      <dsp:nvSpPr>
        <dsp:cNvPr id="0" name=""/>
        <dsp:cNvSpPr/>
      </dsp:nvSpPr>
      <dsp:spPr>
        <a:xfrm>
          <a:off x="0" y="3535299"/>
          <a:ext cx="1957387" cy="11744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Entities</a:t>
          </a:r>
        </a:p>
      </dsp:txBody>
      <dsp:txXfrm>
        <a:off x="0" y="3535299"/>
        <a:ext cx="1957387" cy="1174432"/>
      </dsp:txXfrm>
    </dsp:sp>
    <dsp:sp modelId="{19BA96F4-F2F8-C649-B7D1-33622590964A}">
      <dsp:nvSpPr>
        <dsp:cNvPr id="0" name=""/>
        <dsp:cNvSpPr/>
      </dsp:nvSpPr>
      <dsp:spPr>
        <a:xfrm>
          <a:off x="2153126" y="3535299"/>
          <a:ext cx="1957387" cy="11744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Presbyterian Church (U.S.A.), A Corporation</a:t>
          </a:r>
        </a:p>
      </dsp:txBody>
      <dsp:txXfrm>
        <a:off x="2153126" y="3535299"/>
        <a:ext cx="1957387" cy="1174432"/>
      </dsp:txXfrm>
    </dsp:sp>
    <dsp:sp modelId="{B1CA0E85-EE89-AD46-862D-452B0C28321B}">
      <dsp:nvSpPr>
        <dsp:cNvPr id="0" name=""/>
        <dsp:cNvSpPr/>
      </dsp:nvSpPr>
      <dsp:spPr>
        <a:xfrm>
          <a:off x="4306252" y="3535299"/>
          <a:ext cx="1957387" cy="11744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Presbyterian Women in the PC(USA), Inc.</a:t>
          </a:r>
        </a:p>
      </dsp:txBody>
      <dsp:txXfrm>
        <a:off x="4306252" y="3535299"/>
        <a:ext cx="1957387" cy="1174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58AFD-64AD-6542-9F10-DAC2A51812C0}">
      <dsp:nvSpPr>
        <dsp:cNvPr id="0" name=""/>
        <dsp:cNvSpPr/>
      </dsp:nvSpPr>
      <dsp:spPr>
        <a:xfrm>
          <a:off x="0" y="0"/>
          <a:ext cx="112565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F9DA9-D358-2F42-9845-C6462075C33E}">
      <dsp:nvSpPr>
        <dsp:cNvPr id="0" name=""/>
        <dsp:cNvSpPr/>
      </dsp:nvSpPr>
      <dsp:spPr>
        <a:xfrm>
          <a:off x="0" y="0"/>
          <a:ext cx="11256580" cy="622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Independent </a:t>
          </a:r>
          <a:r>
            <a:rPr lang="en-US" sz="2400" b="1" kern="1200" dirty="0"/>
            <a:t>501(c)(3) </a:t>
          </a:r>
          <a:r>
            <a:rPr lang="en-US" sz="2400" kern="1200" dirty="0"/>
            <a:t>(2009)</a:t>
          </a:r>
        </a:p>
      </dsp:txBody>
      <dsp:txXfrm>
        <a:off x="0" y="0"/>
        <a:ext cx="11256580" cy="622922"/>
      </dsp:txXfrm>
    </dsp:sp>
    <dsp:sp modelId="{3757890D-A413-4243-B40F-CF044BCDC19E}">
      <dsp:nvSpPr>
        <dsp:cNvPr id="0" name=""/>
        <dsp:cNvSpPr/>
      </dsp:nvSpPr>
      <dsp:spPr>
        <a:xfrm>
          <a:off x="0" y="622922"/>
          <a:ext cx="11256580" cy="0"/>
        </a:xfrm>
        <a:prstGeom prst="line">
          <a:avLst/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 w="19050" cap="flat" cmpd="sng" algn="ctr">
          <a:solidFill>
            <a:schemeClr val="accent2">
              <a:hueOff val="920516"/>
              <a:satOff val="-2642"/>
              <a:lumOff val="-42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E1716-7BB6-8642-9703-6B3DBC705672}">
      <dsp:nvSpPr>
        <dsp:cNvPr id="0" name=""/>
        <dsp:cNvSpPr/>
      </dsp:nvSpPr>
      <dsp:spPr>
        <a:xfrm>
          <a:off x="0" y="622922"/>
          <a:ext cx="11256580" cy="622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Integrated auxiliary </a:t>
          </a:r>
          <a:r>
            <a:rPr lang="en-US" sz="2400" kern="1200"/>
            <a:t>of PC(USA) without control</a:t>
          </a:r>
        </a:p>
      </dsp:txBody>
      <dsp:txXfrm>
        <a:off x="0" y="622922"/>
        <a:ext cx="11256580" cy="622922"/>
      </dsp:txXfrm>
    </dsp:sp>
    <dsp:sp modelId="{5BB066FE-129E-3C4F-9E2E-D6C1E05B3532}">
      <dsp:nvSpPr>
        <dsp:cNvPr id="0" name=""/>
        <dsp:cNvSpPr/>
      </dsp:nvSpPr>
      <dsp:spPr>
        <a:xfrm>
          <a:off x="0" y="1245845"/>
          <a:ext cx="11256580" cy="0"/>
        </a:xfrm>
        <a:prstGeom prst="line">
          <a:avLst/>
        </a:prstGeom>
        <a:solidFill>
          <a:schemeClr val="accent2">
            <a:hueOff val="1841032"/>
            <a:satOff val="-5284"/>
            <a:lumOff val="-8460"/>
            <a:alphaOff val="0"/>
          </a:schemeClr>
        </a:solidFill>
        <a:ln w="19050" cap="flat" cmpd="sng" algn="ctr">
          <a:solidFill>
            <a:schemeClr val="accent2">
              <a:hueOff val="1841032"/>
              <a:satOff val="-5284"/>
              <a:lumOff val="-84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8FFB9-DFF1-AE4D-B23D-DD93B926FA17}">
      <dsp:nvSpPr>
        <dsp:cNvPr id="0" name=""/>
        <dsp:cNvSpPr/>
      </dsp:nvSpPr>
      <dsp:spPr>
        <a:xfrm>
          <a:off x="0" y="1245845"/>
          <a:ext cx="11256580" cy="622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PW moderator on </a:t>
          </a:r>
          <a:r>
            <a:rPr lang="en-US" sz="2400" b="1" kern="1200"/>
            <a:t>PMAB</a:t>
          </a:r>
          <a:r>
            <a:rPr lang="en-US" sz="2400" kern="1200"/>
            <a:t>, PMAB representative on PW Board</a:t>
          </a:r>
        </a:p>
      </dsp:txBody>
      <dsp:txXfrm>
        <a:off x="0" y="1245845"/>
        <a:ext cx="11256580" cy="622922"/>
      </dsp:txXfrm>
    </dsp:sp>
    <dsp:sp modelId="{2EADF1A6-836E-A745-B927-FCDC891B7595}">
      <dsp:nvSpPr>
        <dsp:cNvPr id="0" name=""/>
        <dsp:cNvSpPr/>
      </dsp:nvSpPr>
      <dsp:spPr>
        <a:xfrm>
          <a:off x="0" y="1868767"/>
          <a:ext cx="11256580" cy="0"/>
        </a:xfrm>
        <a:prstGeom prst="line">
          <a:avLst/>
        </a:prstGeom>
        <a:solidFill>
          <a:schemeClr val="accent2">
            <a:hueOff val="2761548"/>
            <a:satOff val="-7926"/>
            <a:lumOff val="-12690"/>
            <a:alphaOff val="0"/>
          </a:schemeClr>
        </a:solidFill>
        <a:ln w="19050" cap="flat" cmpd="sng" algn="ctr">
          <a:solidFill>
            <a:schemeClr val="accent2">
              <a:hueOff val="2761548"/>
              <a:satOff val="-7926"/>
              <a:lumOff val="-126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A6A94-2F63-3541-A50F-73FF79A6D6D4}">
      <dsp:nvSpPr>
        <dsp:cNvPr id="0" name=""/>
        <dsp:cNvSpPr/>
      </dsp:nvSpPr>
      <dsp:spPr>
        <a:xfrm>
          <a:off x="0" y="1868767"/>
          <a:ext cx="11256580" cy="622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Member</a:t>
          </a:r>
          <a:r>
            <a:rPr lang="en-US" sz="2400" kern="1200"/>
            <a:t>, PC(USA) A Corporation Board (</a:t>
          </a:r>
          <a:r>
            <a:rPr lang="en-US" sz="2400" b="1" kern="1200"/>
            <a:t>A Corp</a:t>
          </a:r>
          <a:r>
            <a:rPr lang="en-US" sz="2400" kern="1200"/>
            <a:t>)</a:t>
          </a:r>
        </a:p>
      </dsp:txBody>
      <dsp:txXfrm>
        <a:off x="0" y="1868767"/>
        <a:ext cx="11256580" cy="622922"/>
      </dsp:txXfrm>
    </dsp:sp>
    <dsp:sp modelId="{5F677B58-5912-5A48-A645-FDB89D6A5CB2}">
      <dsp:nvSpPr>
        <dsp:cNvPr id="0" name=""/>
        <dsp:cNvSpPr/>
      </dsp:nvSpPr>
      <dsp:spPr>
        <a:xfrm>
          <a:off x="0" y="2491690"/>
          <a:ext cx="11256580" cy="0"/>
        </a:xfrm>
        <a:prstGeom prst="line">
          <a:avLst/>
        </a:prstGeom>
        <a:solidFill>
          <a:schemeClr val="accent2">
            <a:hueOff val="3682064"/>
            <a:satOff val="-10567"/>
            <a:lumOff val="-16919"/>
            <a:alphaOff val="0"/>
          </a:schemeClr>
        </a:solidFill>
        <a:ln w="19050" cap="flat" cmpd="sng" algn="ctr">
          <a:solidFill>
            <a:schemeClr val="accent2">
              <a:hueOff val="3682064"/>
              <a:satOff val="-10567"/>
              <a:lumOff val="-169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352BD-3BCA-AF41-AC96-D1C704EF1561}">
      <dsp:nvSpPr>
        <dsp:cNvPr id="0" name=""/>
        <dsp:cNvSpPr/>
      </dsp:nvSpPr>
      <dsp:spPr>
        <a:xfrm>
          <a:off x="0" y="2491690"/>
          <a:ext cx="11256580" cy="622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Institutional</a:t>
          </a:r>
          <a:r>
            <a:rPr lang="en-US" sz="2400" kern="1200" dirty="0"/>
            <a:t> </a:t>
          </a:r>
          <a:r>
            <a:rPr lang="en-US" sz="2400" b="1" kern="1200" dirty="0"/>
            <a:t>Relationship Agreement </a:t>
          </a:r>
          <a:r>
            <a:rPr lang="en-US" sz="2400" kern="1200" dirty="0"/>
            <a:t>for collaboration</a:t>
          </a:r>
        </a:p>
      </dsp:txBody>
      <dsp:txXfrm>
        <a:off x="0" y="2491690"/>
        <a:ext cx="11256580" cy="622922"/>
      </dsp:txXfrm>
    </dsp:sp>
    <dsp:sp modelId="{ED6C855A-BFC0-CA4B-B4D2-5B30D3227293}">
      <dsp:nvSpPr>
        <dsp:cNvPr id="0" name=""/>
        <dsp:cNvSpPr/>
      </dsp:nvSpPr>
      <dsp:spPr>
        <a:xfrm>
          <a:off x="0" y="3114613"/>
          <a:ext cx="11256580" cy="0"/>
        </a:xfrm>
        <a:prstGeom prst="line">
          <a:avLst/>
        </a:prstGeom>
        <a:solidFill>
          <a:schemeClr val="accent2">
            <a:hueOff val="4602580"/>
            <a:satOff val="-13209"/>
            <a:lumOff val="-21149"/>
            <a:alphaOff val="0"/>
          </a:schemeClr>
        </a:solidFill>
        <a:ln w="19050" cap="flat" cmpd="sng" algn="ctr">
          <a:solidFill>
            <a:schemeClr val="accent2">
              <a:hueOff val="4602580"/>
              <a:satOff val="-13209"/>
              <a:lumOff val="-211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679DE-440D-484A-92F7-D8F40CCC543B}">
      <dsp:nvSpPr>
        <dsp:cNvPr id="0" name=""/>
        <dsp:cNvSpPr/>
      </dsp:nvSpPr>
      <dsp:spPr>
        <a:xfrm>
          <a:off x="0" y="3114613"/>
          <a:ext cx="11256580" cy="622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Corresponding member </a:t>
          </a:r>
          <a:r>
            <a:rPr lang="en-US" sz="2400" kern="1200" dirty="0"/>
            <a:t>to the General Assembly (2016)</a:t>
          </a:r>
        </a:p>
      </dsp:txBody>
      <dsp:txXfrm>
        <a:off x="0" y="3114613"/>
        <a:ext cx="11256580" cy="622922"/>
      </dsp:txXfrm>
    </dsp:sp>
    <dsp:sp modelId="{8520362C-C038-0646-9323-EF54FEAFDDBE}">
      <dsp:nvSpPr>
        <dsp:cNvPr id="0" name=""/>
        <dsp:cNvSpPr/>
      </dsp:nvSpPr>
      <dsp:spPr>
        <a:xfrm>
          <a:off x="0" y="3737535"/>
          <a:ext cx="11256580" cy="0"/>
        </a:xfrm>
        <a:prstGeom prst="line">
          <a:avLst/>
        </a:prstGeom>
        <a:solidFill>
          <a:schemeClr val="accent2">
            <a:hueOff val="5523096"/>
            <a:satOff val="-15851"/>
            <a:lumOff val="-25379"/>
            <a:alphaOff val="0"/>
          </a:schemeClr>
        </a:solidFill>
        <a:ln w="19050" cap="flat" cmpd="sng" algn="ctr">
          <a:solidFill>
            <a:schemeClr val="accent2">
              <a:hueOff val="5523096"/>
              <a:satOff val="-15851"/>
              <a:lumOff val="-253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B5DDE-07A0-5446-86F9-958D48378D57}">
      <dsp:nvSpPr>
        <dsp:cNvPr id="0" name=""/>
        <dsp:cNvSpPr/>
      </dsp:nvSpPr>
      <dsp:spPr>
        <a:xfrm>
          <a:off x="0" y="3737535"/>
          <a:ext cx="11256580" cy="622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Related corporation</a:t>
          </a:r>
          <a:r>
            <a:rPr lang="en-US" sz="2400" kern="1200" dirty="0"/>
            <a:t>, PC(USA) Organization for Mission (2016) </a:t>
          </a:r>
        </a:p>
      </dsp:txBody>
      <dsp:txXfrm>
        <a:off x="0" y="3737535"/>
        <a:ext cx="11256580" cy="622922"/>
      </dsp:txXfrm>
    </dsp:sp>
    <dsp:sp modelId="{557AD4AC-4CF6-2647-8D65-09BE9A959F8B}">
      <dsp:nvSpPr>
        <dsp:cNvPr id="0" name=""/>
        <dsp:cNvSpPr/>
      </dsp:nvSpPr>
      <dsp:spPr>
        <a:xfrm>
          <a:off x="0" y="4360458"/>
          <a:ext cx="11256580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8EE15-3FD7-8241-8714-8CB3D1DE2237}">
      <dsp:nvSpPr>
        <dsp:cNvPr id="0" name=""/>
        <dsp:cNvSpPr/>
      </dsp:nvSpPr>
      <dsp:spPr>
        <a:xfrm>
          <a:off x="0" y="4360458"/>
          <a:ext cx="11256580" cy="622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Service agreement </a:t>
          </a:r>
          <a:r>
            <a:rPr lang="en-US" sz="2400" kern="1200" dirty="0"/>
            <a:t>with PC(USA) for administration, lease</a:t>
          </a:r>
        </a:p>
      </dsp:txBody>
      <dsp:txXfrm>
        <a:off x="0" y="4360458"/>
        <a:ext cx="11256580" cy="622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3D4C6-F053-F54D-9F05-43881F44376C}" type="datetimeFigureOut">
              <a:rPr lang="en-US" smtClean="0"/>
              <a:t>8/2/24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17940-5607-7847-9DCA-3D316F200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1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8041-44D1-8E42-9E83-EB50B4572C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7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Line spacing + Page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B2C62-FE30-453D-946B-754E9E42C8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8041-44D1-8E42-9E83-EB50B4572C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8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49FCF976-36CE-CF43-BC15-1A77FDE06F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BF02E95C-47F9-0F4E-A012-41A32CF98B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Look at triennial report for budget.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629B7209-481F-FD40-9216-687035EAF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fld id="{476C064B-33CD-B743-9F52-399F759E759F}" type="slidenum">
              <a:rPr lang="en-US" altLang="en-US" smtClean="0">
                <a:latin typeface="Calibri" panose="020F0502020204030204" pitchFamily="34" charset="0"/>
              </a:rPr>
              <a:pPr/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1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Online only—reinventing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D303A8-4561-F646-AEF1-6A023C80F513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884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Everything in Love, 1 Corinthians 16:13–14 (NIV)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8041-44D1-8E42-9E83-EB50B4572CF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8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3BA8-7276-5EBA-DE44-0E667BF92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4557B-DFB5-2BF3-AB82-4DB295AA5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4ACED-A849-0880-529C-954F54F1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9DFA-E692-6446-A522-D87B74F00141}" type="datetimeFigureOut">
              <a:rPr lang="en-US" smtClean="0"/>
              <a:t>8/2/24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EAE91-4F8C-FD8F-F300-F8A26072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C6D62-A68F-62E7-8FFD-AFD7B2BB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3E73-EC88-F245-A084-9B1BCB75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4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395E-0177-023E-159A-1C060255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36CD7-E88B-E9EA-DDB0-489FA83E7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4E074-C5C3-632B-5C5C-5AF1B4093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9DFA-E692-6446-A522-D87B74F00141}" type="datetimeFigureOut">
              <a:rPr lang="en-US" smtClean="0"/>
              <a:t>8/2/24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7CE24-2951-0491-7366-BA969DA7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B46F9-B7BF-FE25-FE43-88215B67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3E73-EC88-F245-A084-9B1BCB75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8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A663C0-BB83-7EB8-D35E-74AFCB491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36CA9-F78C-5DBE-22A5-09EC28372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CEA2F-46F4-D889-07E1-C870FD18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9DFA-E692-6446-A522-D87B74F00141}" type="datetimeFigureOut">
              <a:rPr lang="en-US" smtClean="0"/>
              <a:t>8/2/24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E1335-A76D-6AB8-6DF9-56D53756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FF865-BF21-8F44-0716-79087FD0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3E73-EC88-F245-A084-9B1BCB75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29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8700" y="5078187"/>
            <a:ext cx="3222058" cy="96462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175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14AA-97B8-2680-E2FD-DB0805C1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43D0B-07A8-CD94-96AB-1D443E005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074E5-8E2B-B5C5-9A5A-6C5DA8CE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9DFA-E692-6446-A522-D87B74F00141}" type="datetimeFigureOut">
              <a:rPr lang="en-US" smtClean="0"/>
              <a:t>8/2/24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E78E-80AC-B966-29D6-66C87D31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D75BD-5D37-CABE-4A48-C2CB04B9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3E73-EC88-F245-A084-9B1BCB75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9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E6E8-B3FB-3A7F-95CA-7289B91B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626F8-54A3-9D7D-3514-E65618D9A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042BF-5185-4B21-695F-3F9EB1E2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9DFA-E692-6446-A522-D87B74F00141}" type="datetimeFigureOut">
              <a:rPr lang="en-US" smtClean="0"/>
              <a:t>8/2/24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9AD8E-BAB4-6E13-7519-316D5699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B6D81-135A-72B5-FCE6-22EA83A99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3E73-EC88-F245-A084-9B1BCB75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DA33D-5CB9-F396-BCC3-CB1328034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8C647-A421-254A-69A3-E27317C59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13AC2-BF70-2B2C-E554-B486F24F2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A2102-67EF-D72F-DF6B-83AF2303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9DFA-E692-6446-A522-D87B74F00141}" type="datetimeFigureOut">
              <a:rPr lang="en-US" smtClean="0"/>
              <a:t>8/2/24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9E2A6-1CE5-3693-5E13-400AD0A3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34C71-A0AB-AA71-8E7F-1EB7762A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3E73-EC88-F245-A084-9B1BCB75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8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6722-D051-02B8-3C05-486C54542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2C91D-8643-CECB-0430-791841B99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78462-DE3A-4619-E31C-513C26083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0B321-2B87-FFCD-F413-D7A6415E0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6A7F4-D42E-9B38-A96D-2C9114A73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1D2ECD-32B1-8B2E-7893-88C06402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9DFA-E692-6446-A522-D87B74F00141}" type="datetimeFigureOut">
              <a:rPr lang="en-US" smtClean="0"/>
              <a:t>8/2/24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0EA2B-4545-96D0-69F7-389A1C47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6DE2D0-8DE6-76E1-E11F-EA858829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3E73-EC88-F245-A084-9B1BCB75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8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3DE7-1B29-ABE6-7B6B-D679BE695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478AA-FEB8-2746-21BF-083045E2D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9DFA-E692-6446-A522-D87B74F00141}" type="datetimeFigureOut">
              <a:rPr lang="en-US" smtClean="0"/>
              <a:t>8/2/24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7F932-5F92-EBB5-470A-4D17C5B9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EE97B-2CD4-7F87-FB04-D0C748DE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3E73-EC88-F245-A084-9B1BCB75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6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275AE-92F5-1673-CB82-273ECEA6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9DFA-E692-6446-A522-D87B74F00141}" type="datetimeFigureOut">
              <a:rPr lang="en-US" smtClean="0"/>
              <a:t>8/2/24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5FE0E-99C7-6E3F-D3C6-B022596A7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61045-A692-F9BC-F5B0-3E0C84AF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3E73-EC88-F245-A084-9B1BCB75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22A2-6341-0B52-EC25-A2AB572F7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7AF3D-1B81-7082-DB5C-7C0159CC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95B64-FEC8-E9C3-06BE-41C516539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C63C9-3138-3B9C-504A-BF19813B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9DFA-E692-6446-A522-D87B74F00141}" type="datetimeFigureOut">
              <a:rPr lang="en-US" smtClean="0"/>
              <a:t>8/2/24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6F32B-7877-EA5D-0DE4-E1500A13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53790-E6C5-BE0F-92FE-E6972DF8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3E73-EC88-F245-A084-9B1BCB75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9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DF51-7476-0946-6D73-87676CE3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8B4682-3C92-E8BD-E624-DD95E215B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0755A-F849-46DE-40F7-4478E5061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B8895-9C27-75B9-5077-CDAD8C94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9DFA-E692-6446-A522-D87B74F00141}" type="datetimeFigureOut">
              <a:rPr lang="en-US" smtClean="0"/>
              <a:t>8/2/24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BAA5D-4858-04D3-4368-B83A0BC9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7F256-25CA-2B75-71A8-DB35AFF0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3E73-EC88-F245-A084-9B1BCB75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3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552FFE-75F0-DB3D-FDE3-001D99B8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63A82-F7C0-4FF7-5963-6197E4FA6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295C5-BB6E-36DC-919D-157FB7144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89DFA-E692-6446-A522-D87B74F00141}" type="datetimeFigureOut">
              <a:rPr lang="en-US" smtClean="0"/>
              <a:t>8/2/24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7F5CD-BF1E-0A42-491A-61459AA45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9EA2E-B866-8CB1-9CB3-64B622342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6C3E73-EC88-F245-A084-9B1BCB75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presbyterianwomen.org/downloads/2023-annual-report-of-presbyterian-women/" TargetMode="Externa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byterianwomen.org/giving-funding/give/build-a-bouquet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2AE9D-8224-C720-BA31-EA6DEA52B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PW Looking Forward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90CCA-B31B-978E-76D7-6CF646BF9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953037"/>
            <a:ext cx="4036333" cy="1709849"/>
          </a:xfrm>
        </p:spPr>
        <p:txBody>
          <a:bodyPr anchor="b">
            <a:normAutofit/>
          </a:bodyPr>
          <a:lstStyle/>
          <a:p>
            <a:r>
              <a:rPr lang="en-US" dirty="0"/>
              <a:t>Celebrating </a:t>
            </a:r>
            <a:br>
              <a:rPr lang="en-US" dirty="0"/>
            </a:br>
            <a:r>
              <a:rPr lang="en-US" dirty="0"/>
              <a:t>PW’s Past, Present </a:t>
            </a:r>
            <a:br>
              <a:rPr lang="en-US" dirty="0"/>
            </a:br>
            <a:r>
              <a:rPr lang="en-US" dirty="0"/>
              <a:t>and Future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of people reading books&#10;&#10;Description automatically generated">
            <a:extLst>
              <a:ext uri="{FF2B5EF4-FFF2-40B4-BE49-F238E27FC236}">
                <a16:creationId xmlns:a16="http://schemas.microsoft.com/office/drawing/2014/main" id="{BF97E57F-68B1-CD6F-9087-5E2177B21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501" y="905007"/>
            <a:ext cx="5329146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9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young girls wearing white dresses&#10;&#10;Description automatically generated">
            <a:extLst>
              <a:ext uri="{FF2B5EF4-FFF2-40B4-BE49-F238E27FC236}">
                <a16:creationId xmlns:a16="http://schemas.microsoft.com/office/drawing/2014/main" id="{77E0554C-269F-0542-35AE-70C015A86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827"/>
            <a:ext cx="12192000" cy="6903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40993F-E835-1BF2-5DDD-1156E630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44301"/>
            <a:ext cx="9144000" cy="1304013"/>
          </a:xfrm>
        </p:spPr>
        <p:txBody>
          <a:bodyPr vert="horz" lIns="0" tIns="0" rIns="0" bIns="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spc="750" dirty="0">
                <a:solidFill>
                  <a:srgbClr val="FFFFFF"/>
                </a:solidFill>
              </a:rPr>
              <a:t>We commit ourselves to </a:t>
            </a:r>
            <a:br>
              <a:rPr lang="en-US" sz="3200" b="1" spc="750" dirty="0">
                <a:solidFill>
                  <a:srgbClr val="FFFFFF"/>
                </a:solidFill>
              </a:rPr>
            </a:br>
            <a:r>
              <a:rPr lang="en-US" sz="3200" b="1" spc="750" dirty="0">
                <a:solidFill>
                  <a:srgbClr val="FFFFFF"/>
                </a:solidFill>
              </a:rPr>
              <a:t>support the mission </a:t>
            </a:r>
            <a:br>
              <a:rPr lang="en-US" sz="3200" b="1" spc="750" dirty="0">
                <a:solidFill>
                  <a:srgbClr val="FFFFFF"/>
                </a:solidFill>
              </a:rPr>
            </a:br>
            <a:r>
              <a:rPr lang="en-US" sz="3200" b="1" spc="750" dirty="0">
                <a:solidFill>
                  <a:srgbClr val="FFFFFF"/>
                </a:solidFill>
              </a:rPr>
              <a:t>of the church worldwide</a:t>
            </a:r>
          </a:p>
        </p:txBody>
      </p:sp>
    </p:spTree>
    <p:extLst>
      <p:ext uri="{BB962C8B-B14F-4D97-AF65-F5344CB8AC3E}">
        <p14:creationId xmlns:p14="http://schemas.microsoft.com/office/powerpoint/2010/main" val="1299505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yellow card with a flower and a tape&#10;&#10;Description automatically generated">
            <a:extLst>
              <a:ext uri="{FF2B5EF4-FFF2-40B4-BE49-F238E27FC236}">
                <a16:creationId xmlns:a16="http://schemas.microsoft.com/office/drawing/2014/main" id="{9E5A0343-6BAB-7129-6D2A-C90027D797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6B9758-3A0F-FE33-2077-A6B84B3B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Birthday Offering 2024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DFE1C-087F-8CAD-4FE7-DF9BC38C2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Advocates for Community Choice dba Bethel Hills</a:t>
            </a:r>
            <a:br>
              <a:rPr lang="en-US" sz="2400" b="1" dirty="0"/>
            </a:br>
            <a:r>
              <a:rPr lang="en-US" sz="2400" b="1" dirty="0"/>
              <a:t>Villa 5 Apartments and </a:t>
            </a:r>
            <a:br>
              <a:rPr lang="en-US" sz="2400" b="1" dirty="0"/>
            </a:br>
            <a:r>
              <a:rPr lang="en-US" sz="2400" b="1" dirty="0"/>
              <a:t>Recreation Area</a:t>
            </a:r>
            <a:br>
              <a:rPr lang="en-US" sz="2400" b="1" dirty="0"/>
            </a:br>
            <a:r>
              <a:rPr lang="en-US" sz="2400" dirty="0"/>
              <a:t>Marthasville, Missouri</a:t>
            </a:r>
            <a:br>
              <a:rPr lang="en-US" sz="2400" dirty="0"/>
            </a:br>
            <a:br>
              <a:rPr lang="en-US" sz="2400" spc="750" dirty="0">
                <a:solidFill>
                  <a:schemeClr val="bg1"/>
                </a:solidFill>
              </a:rPr>
            </a:br>
            <a:r>
              <a:rPr lang="en-US" sz="2400" b="1" dirty="0"/>
              <a:t>Shawnee Presbyterian Church</a:t>
            </a:r>
            <a:br>
              <a:rPr lang="en-US" sz="2400" b="1" dirty="0"/>
            </a:br>
            <a:r>
              <a:rPr lang="en-US" sz="2400" b="1" dirty="0"/>
              <a:t>Café Gingko</a:t>
            </a:r>
            <a:br>
              <a:rPr lang="en-US" sz="2400" b="1" dirty="0"/>
            </a:br>
            <a:r>
              <a:rPr lang="en-US" sz="2400" dirty="0"/>
              <a:t>Louisville, Kentucky</a:t>
            </a:r>
          </a:p>
        </p:txBody>
      </p:sp>
    </p:spTree>
    <p:extLst>
      <p:ext uri="{BB962C8B-B14F-4D97-AF65-F5344CB8AC3E}">
        <p14:creationId xmlns:p14="http://schemas.microsoft.com/office/powerpoint/2010/main" val="1334521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163A98-7734-5485-C065-A16B5C93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Café Ginko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2F1154-CFAA-C485-BFA0-23DCB3138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2406650"/>
            <a:ext cx="5181508" cy="37224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Shawnee Presbyterian Church</a:t>
            </a:r>
          </a:p>
          <a:p>
            <a:r>
              <a:rPr lang="en-US" sz="2000" dirty="0"/>
              <a:t>Louisville, Kentucky</a:t>
            </a:r>
          </a:p>
        </p:txBody>
      </p:sp>
      <p:pic>
        <p:nvPicPr>
          <p:cNvPr id="3" name="Picture 2" descr="A brick church with a sign&#10;&#10;Description automatically generated">
            <a:extLst>
              <a:ext uri="{FF2B5EF4-FFF2-40B4-BE49-F238E27FC236}">
                <a16:creationId xmlns:a16="http://schemas.microsoft.com/office/drawing/2014/main" id="{8ED1F690-1834-7804-B1D8-A95EDD8BBF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9155" y="10"/>
            <a:ext cx="60028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3805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children sitting at a table&#10;&#10;Description automatically generated">
            <a:extLst>
              <a:ext uri="{FF2B5EF4-FFF2-40B4-BE49-F238E27FC236}">
                <a16:creationId xmlns:a16="http://schemas.microsoft.com/office/drawing/2014/main" id="{E762B239-FF6B-BED9-7423-A72F3DF9FF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27696A4-521E-986F-3F3F-55572605A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Café Ginko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A5BCA-806B-517A-0C80-845075204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2229" y="4629234"/>
            <a:ext cx="397338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Louisville, Kentucky</a:t>
            </a:r>
          </a:p>
        </p:txBody>
      </p:sp>
    </p:spTree>
    <p:extLst>
      <p:ext uri="{BB962C8B-B14F-4D97-AF65-F5344CB8AC3E}">
        <p14:creationId xmlns:p14="http://schemas.microsoft.com/office/powerpoint/2010/main" val="1409478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om with wood pieces on the floor&#10;&#10;Description automatically generated">
            <a:extLst>
              <a:ext uri="{FF2B5EF4-FFF2-40B4-BE49-F238E27FC236}">
                <a16:creationId xmlns:a16="http://schemas.microsoft.com/office/drawing/2014/main" id="{85AD4A1D-E18D-D9BE-AA32-83B93F13F8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0FFCDE-7871-C103-A2E9-340FDCC1A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Advocates for Community Choice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2D4068-4AFF-4FA2-EDA8-055B40522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/>
              <a:t>dba Bethel Hills</a:t>
            </a:r>
          </a:p>
          <a:p>
            <a:r>
              <a:rPr lang="en-US" sz="2400" b="1" dirty="0"/>
              <a:t>Villa 5 Apartments and </a:t>
            </a:r>
            <a:br>
              <a:rPr lang="en-US" sz="2400" b="1" dirty="0"/>
            </a:br>
            <a:r>
              <a:rPr lang="en-US" sz="2400" b="1" dirty="0"/>
              <a:t>Recreation Area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9653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and person holding a small chicken&#10;&#10;Description automatically generated">
            <a:extLst>
              <a:ext uri="{FF2B5EF4-FFF2-40B4-BE49-F238E27FC236}">
                <a16:creationId xmlns:a16="http://schemas.microsoft.com/office/drawing/2014/main" id="{224D795D-9EDD-54DA-9725-37B5468700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21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D7EC27-12C8-6C17-2EC7-EBCB9082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2024 Thank Offering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282AE2-F72F-98C2-0D90-133B2D865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Eight Projects selected</a:t>
            </a:r>
          </a:p>
          <a:p>
            <a:r>
              <a:rPr lang="en-US" sz="2400" dirty="0"/>
              <a:t>Six domestic: </a:t>
            </a:r>
            <a:r>
              <a:rPr lang="en-US" sz="2400" dirty="0">
                <a:effectLst/>
              </a:rPr>
              <a:t>$195,160 </a:t>
            </a:r>
            <a:endParaRPr lang="en-US" sz="2400" dirty="0"/>
          </a:p>
          <a:p>
            <a:r>
              <a:rPr lang="en-US" sz="2400" dirty="0"/>
              <a:t>Two international: </a:t>
            </a:r>
            <a:r>
              <a:rPr lang="en-US" sz="2400" dirty="0">
                <a:effectLst/>
              </a:rPr>
              <a:t>75,000 </a:t>
            </a:r>
          </a:p>
          <a:p>
            <a:r>
              <a:rPr lang="en-US" sz="2400" dirty="0"/>
              <a:t>Total dispersed: </a:t>
            </a:r>
            <a:r>
              <a:rPr lang="en-US" sz="2400" dirty="0">
                <a:effectLst/>
              </a:rPr>
              <a:t>$270,160 </a:t>
            </a:r>
            <a:endParaRPr lang="en-US" sz="2400" dirty="0"/>
          </a:p>
          <a:p>
            <a:r>
              <a:rPr lang="en-US" sz="2400" dirty="0">
                <a:effectLst/>
              </a:rPr>
              <a:t>More than 40 percent of the total grant money awarded to health-related projects.</a:t>
            </a:r>
            <a:endParaRPr lang="en-US" sz="2000" dirty="0"/>
          </a:p>
          <a:p>
            <a:r>
              <a:rPr lang="en-US" sz="2400" i="1" dirty="0"/>
              <a:t>Horizons</a:t>
            </a:r>
            <a:r>
              <a:rPr lang="en-US" sz="2400" dirty="0"/>
              <a:t>, Summer 2024 and the PW Website</a:t>
            </a:r>
          </a:p>
        </p:txBody>
      </p:sp>
      <p:pic>
        <p:nvPicPr>
          <p:cNvPr id="5" name="Picture 4" descr="A poster of a women's day&#10;&#10;Description automatically generated">
            <a:extLst>
              <a:ext uri="{FF2B5EF4-FFF2-40B4-BE49-F238E27FC236}">
                <a16:creationId xmlns:a16="http://schemas.microsoft.com/office/drawing/2014/main" id="{68A65725-407D-7907-0B0B-57B16E72EE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4818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EBAD2FD-53F5-8FC6-DB76-F17F0977F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Higgins Brothers </a:t>
            </a:r>
            <a:r>
              <a:rPr lang="en-US" sz="4200" dirty="0" err="1"/>
              <a:t>Surgicenter</a:t>
            </a:r>
            <a:r>
              <a:rPr lang="en-US" sz="4200" dirty="0"/>
              <a:t> </a:t>
            </a:r>
            <a:br>
              <a:rPr lang="en-US" sz="4200" dirty="0"/>
            </a:br>
            <a:r>
              <a:rPr lang="en-US" sz="4200" dirty="0"/>
              <a:t>for Hope</a:t>
            </a: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61A849-51CE-BFDB-DFE1-7B0EACA71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Haiti and the Synod of </a:t>
            </a:r>
            <a:br>
              <a:rPr lang="en-US" sz="2400" dirty="0"/>
            </a:br>
            <a:r>
              <a:rPr lang="en-US" sz="2400" dirty="0"/>
              <a:t>Mid-America</a:t>
            </a:r>
          </a:p>
          <a:p>
            <a:r>
              <a:rPr lang="en-US" sz="2400" dirty="0"/>
              <a:t>Heartland Presbytery</a:t>
            </a:r>
          </a:p>
          <a:p>
            <a:r>
              <a:rPr lang="en-US" sz="2400" dirty="0"/>
              <a:t>Village Presbyterian Church, Prairie Village, Kansas, fiscal sponsor</a:t>
            </a:r>
          </a:p>
        </p:txBody>
      </p:sp>
      <p:pic>
        <p:nvPicPr>
          <p:cNvPr id="6" name="Picture 5" descr="A group of surgeons performing surgery&#10;&#10;Description automatically generated">
            <a:extLst>
              <a:ext uri="{FF2B5EF4-FFF2-40B4-BE49-F238E27FC236}">
                <a16:creationId xmlns:a16="http://schemas.microsoft.com/office/drawing/2014/main" id="{822E89D3-DD12-6498-8A10-B1E1C7570C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7134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in a graduation gown holding a microphone&#10;&#10;Description automatically generated">
            <a:extLst>
              <a:ext uri="{FF2B5EF4-FFF2-40B4-BE49-F238E27FC236}">
                <a16:creationId xmlns:a16="http://schemas.microsoft.com/office/drawing/2014/main" id="{ED9BC7F1-3A54-3C0A-E43C-F709D7C65B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F598D3-15D9-7935-4450-95D2B6F0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Homes to Independence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45579F-33C2-82EB-7FD7-E36616239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Housing for Homeless Youth</a:t>
            </a:r>
          </a:p>
          <a:p>
            <a:r>
              <a:rPr lang="en-US" sz="2000" dirty="0"/>
              <a:t>Synod of South Atlantic</a:t>
            </a:r>
          </a:p>
          <a:p>
            <a:r>
              <a:rPr lang="en-US" sz="2000" dirty="0"/>
              <a:t>Central Florida Presbytery</a:t>
            </a:r>
          </a:p>
        </p:txBody>
      </p:sp>
    </p:spTree>
    <p:extLst>
      <p:ext uri="{BB962C8B-B14F-4D97-AF65-F5344CB8AC3E}">
        <p14:creationId xmlns:p14="http://schemas.microsoft.com/office/powerpoint/2010/main" val="3910855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D58807D3-C96F-C4FE-9459-4979624D90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17373-7B70-203D-7BF4-E20DB5559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/>
              <a:t>Presbyterian Ministries with Vulnerable Children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A213BE-31DF-749E-744E-12F2C5613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Protecting Children in Greater Kasai</a:t>
            </a:r>
          </a:p>
          <a:p>
            <a:r>
              <a:rPr lang="en-US" sz="2000" dirty="0"/>
              <a:t>Democratic Republic of Congo</a:t>
            </a:r>
          </a:p>
          <a:p>
            <a:r>
              <a:rPr lang="en-US" sz="2000" dirty="0"/>
              <a:t>Presbyterian Church in Congo</a:t>
            </a:r>
          </a:p>
        </p:txBody>
      </p:sp>
    </p:spTree>
    <p:extLst>
      <p:ext uri="{BB962C8B-B14F-4D97-AF65-F5344CB8AC3E}">
        <p14:creationId xmlns:p14="http://schemas.microsoft.com/office/powerpoint/2010/main" val="175514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ogo of people reading books&#10;&#10;Description automatically generated">
            <a:extLst>
              <a:ext uri="{FF2B5EF4-FFF2-40B4-BE49-F238E27FC236}">
                <a16:creationId xmlns:a16="http://schemas.microsoft.com/office/drawing/2014/main" id="{C7E89613-631B-8D71-717B-BFB1AA5ED4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E2B2A-D84B-FCDC-426D-F53F5E452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CCD4F-D8B8-F0AE-938F-B0000A358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effectLst/>
              </a:rPr>
              <a:t>How is PW liv­ing out the PW Purpose? </a:t>
            </a:r>
          </a:p>
          <a:p>
            <a:r>
              <a:rPr lang="en-US" sz="2800" dirty="0">
                <a:effectLst/>
              </a:rPr>
              <a:t>How do we will fulfill our purpose going forward?</a:t>
            </a:r>
          </a:p>
        </p:txBody>
      </p:sp>
    </p:spTree>
    <p:extLst>
      <p:ext uri="{BB962C8B-B14F-4D97-AF65-F5344CB8AC3E}">
        <p14:creationId xmlns:p14="http://schemas.microsoft.com/office/powerpoint/2010/main" val="4205547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135865-D27F-798C-82B5-6D1398D1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Peace Promise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ED0806-BC84-EA3F-4B2E-0294C869F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Synod of the Trinity</a:t>
            </a:r>
          </a:p>
          <a:p>
            <a:r>
              <a:rPr lang="en-US" sz="2200" dirty="0"/>
              <a:t>Presbytery of Carlisle</a:t>
            </a:r>
          </a:p>
          <a:p>
            <a:r>
              <a:rPr lang="en-US" sz="2200" dirty="0"/>
              <a:t>Advocacy, education, and economic empowerment to survivors of sexual exploitation and human trafficking</a:t>
            </a:r>
          </a:p>
        </p:txBody>
      </p:sp>
      <p:pic>
        <p:nvPicPr>
          <p:cNvPr id="9" name="Picture Placeholder 8" descr="A person in a purple shirt&#10;&#10;Description automatically generated">
            <a:extLst>
              <a:ext uri="{FF2B5EF4-FFF2-40B4-BE49-F238E27FC236}">
                <a16:creationId xmlns:a16="http://schemas.microsoft.com/office/drawing/2014/main" id="{FB90B47C-3A9E-F567-0141-ADF0F25B66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8235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2" descr="A person looking at a tiger&#10;&#10;Description automatically generated">
            <a:extLst>
              <a:ext uri="{FF2B5EF4-FFF2-40B4-BE49-F238E27FC236}">
                <a16:creationId xmlns:a16="http://schemas.microsoft.com/office/drawing/2014/main" id="{50AAB00C-B908-D835-A95B-5245C7AF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28177" y="-1405821"/>
            <a:ext cx="6858000" cy="966964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CE083-CA22-9A96-0F7A-4EBB8CC40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Platform for Grassroots Advocacy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B54B9-7D3D-35B0-56EC-411B89EC3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Office of the General Assembly of the Presbyterian Church (U.S.A.)</a:t>
            </a:r>
          </a:p>
          <a:p>
            <a:r>
              <a:rPr lang="en-US" sz="2000" dirty="0"/>
              <a:t>Office of Immigration Issues</a:t>
            </a:r>
          </a:p>
          <a:p>
            <a:r>
              <a:rPr lang="en-US" sz="2000" dirty="0"/>
              <a:t>Public Affairs Software</a:t>
            </a:r>
          </a:p>
        </p:txBody>
      </p:sp>
    </p:spTree>
    <p:extLst>
      <p:ext uri="{BB962C8B-B14F-4D97-AF65-F5344CB8AC3E}">
        <p14:creationId xmlns:p14="http://schemas.microsoft.com/office/powerpoint/2010/main" val="4029128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Placeholder 12" descr="A landscape with a mountain in the background&#10;&#10;Description automatically generated">
            <a:extLst>
              <a:ext uri="{FF2B5EF4-FFF2-40B4-BE49-F238E27FC236}">
                <a16:creationId xmlns:a16="http://schemas.microsoft.com/office/drawing/2014/main" id="{AEFFF53C-EE3B-8239-D056-05DFBD40D86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chemeClr val="tx1"/>
                </a:solidFill>
                <a:ea typeface="+mj-ea"/>
                <a:cs typeface="+mj-cs"/>
              </a:rPr>
              <a:t>2023 PW USA</a:t>
            </a:r>
            <a:br>
              <a:rPr lang="en-US" sz="370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3700" dirty="0">
                <a:solidFill>
                  <a:schemeClr val="tx1"/>
                </a:solidFill>
                <a:ea typeface="+mj-ea"/>
                <a:cs typeface="+mj-cs"/>
              </a:rPr>
              <a:t>Mission Experience</a:t>
            </a:r>
            <a:br>
              <a:rPr lang="en-US" sz="370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370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3700" dirty="0">
                <a:solidFill>
                  <a:schemeClr val="tx1"/>
                </a:solidFill>
                <a:ea typeface="+mj-ea"/>
                <a:cs typeface="+mj-cs"/>
              </a:rPr>
              <a:t>Arizona and the Border Region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holding a cross&#10;&#10;Description automatically generated">
            <a:extLst>
              <a:ext uri="{FF2B5EF4-FFF2-40B4-BE49-F238E27FC236}">
                <a16:creationId xmlns:a16="http://schemas.microsoft.com/office/drawing/2014/main" id="{CD3E74D3-FC51-77B8-355E-F882657EE4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BA36D9-E5CF-A1EB-F096-793CC53BC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Presente</a:t>
            </a:r>
            <a:endParaRPr lang="en-US" sz="4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1420F4-DE6A-21FD-FA70-21D9C7728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USAME participants bear witness to those who have perished attempting to enter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4075117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women standing next to a cross&#10;&#10;Description automatically generated">
            <a:extLst>
              <a:ext uri="{FF2B5EF4-FFF2-40B4-BE49-F238E27FC236}">
                <a16:creationId xmlns:a16="http://schemas.microsoft.com/office/drawing/2014/main" id="{34B9BF2F-89DA-1A49-329C-CAB4C462B3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2A82EA04-72AF-B271-498B-B27E6320B94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33350" y="6486982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F53EA80-260A-4EE9-83BB-E6DD04DEA906}" type="datetime1">
              <a:rPr lang="en-US" smtClean="0"/>
              <a:pPr>
                <a:spcAft>
                  <a:spcPts val="600"/>
                </a:spcAft>
              </a:pPr>
              <a:t>8/2/24</a:t>
            </a:fld>
            <a:endParaRPr lang="en-US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A5D7964B-1C91-3FED-B313-345C006D7A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15450" y="6486982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88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6C4118A-B523-45D9-B427-8E05B2DEA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ECBA1-D55F-207A-6314-021C00050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57189"/>
            <a:ext cx="4899039" cy="458631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750" dirty="0"/>
              <a:t>We commit ourselves </a:t>
            </a:r>
            <a:br>
              <a:rPr lang="en-US" sz="4400" spc="750" dirty="0"/>
            </a:br>
            <a:r>
              <a:rPr lang="en-US" sz="4400" spc="750" dirty="0"/>
              <a:t>to work for justice and peace</a:t>
            </a:r>
          </a:p>
        </p:txBody>
      </p:sp>
      <p:pic>
        <p:nvPicPr>
          <p:cNvPr id="5" name="Content Placeholder 4" descr="A group of colorful rocks&#10;&#10;Description automatically generated">
            <a:extLst>
              <a:ext uri="{FF2B5EF4-FFF2-40B4-BE49-F238E27FC236}">
                <a16:creationId xmlns:a16="http://schemas.microsoft.com/office/drawing/2014/main" id="{6F754680-A1D6-FED0-76A1-AB158660E5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5719826" y="376172"/>
            <a:ext cx="6858000" cy="61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50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holding a sign&#10;&#10;Description automatically generated">
            <a:extLst>
              <a:ext uri="{FF2B5EF4-FFF2-40B4-BE49-F238E27FC236}">
                <a16:creationId xmlns:a16="http://schemas.microsoft.com/office/drawing/2014/main" id="{801B9382-E54D-F01D-1067-987BEA9BAF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3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red t-shirts on a clothesline&#10;&#10;Description automatically generated">
            <a:extLst>
              <a:ext uri="{FF2B5EF4-FFF2-40B4-BE49-F238E27FC236}">
                <a16:creationId xmlns:a16="http://schemas.microsoft.com/office/drawing/2014/main" id="{B577F9F9-3DA2-9D0D-DA5F-889CA1E887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25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C36986B6-89D7-089B-045D-84210702EB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62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8EC66D-D5F3-234B-A8D6-1D231E09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PW Justice &amp; Peace </a:t>
            </a:r>
            <a:br>
              <a:rPr lang="en-US" sz="4000" dirty="0"/>
            </a:br>
            <a:r>
              <a:rPr lang="en-US" sz="4000" dirty="0"/>
              <a:t>Book Discussion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EF950B-1D8E-FC40-9C69-C304029DB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January 8: The Immortal Life of Henrietta Lacks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March 11: Our Missing Hearts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May 13: Transforming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July 8: A Place Called Home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September 9: Poverty by America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November 11: Searching for Savanna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Register Online!</a:t>
            </a:r>
          </a:p>
        </p:txBody>
      </p:sp>
      <p:pic>
        <p:nvPicPr>
          <p:cNvPr id="5" name="Picture 4" descr="A group of books on a book cover&#10;&#10;Description automatically generated">
            <a:extLst>
              <a:ext uri="{FF2B5EF4-FFF2-40B4-BE49-F238E27FC236}">
                <a16:creationId xmlns:a16="http://schemas.microsoft.com/office/drawing/2014/main" id="{6373DB8F-A5AA-77B6-5369-922BA6747C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526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 descr="Brazil landscape">
            <a:extLst>
              <a:ext uri="{FF2B5EF4-FFF2-40B4-BE49-F238E27FC236}">
                <a16:creationId xmlns:a16="http://schemas.microsoft.com/office/drawing/2014/main" id="{C96D8D21-3295-72DD-0609-7CBB06C3EF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65165-7357-88D7-9EDE-69646C4A0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304800"/>
            <a:ext cx="5143772" cy="4130675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spc="750" dirty="0"/>
              <a:t>Forgiven and freed by God </a:t>
            </a:r>
            <a:br>
              <a:rPr lang="en-US" sz="3600" b="1" spc="750" dirty="0"/>
            </a:br>
            <a:r>
              <a:rPr lang="en-US" sz="3600" b="1" spc="750" dirty="0"/>
              <a:t>in Jesus Christ </a:t>
            </a:r>
            <a:br>
              <a:rPr lang="en-US" sz="3600" b="1" spc="750" dirty="0"/>
            </a:br>
            <a:r>
              <a:rPr lang="en-US" sz="3600" b="1" spc="750" dirty="0"/>
              <a:t>and empowered </a:t>
            </a:r>
            <a:br>
              <a:rPr lang="en-US" sz="3600" b="1" spc="750" dirty="0"/>
            </a:br>
            <a:r>
              <a:rPr lang="en-US" sz="3600" b="1" spc="750" dirty="0"/>
              <a:t>by the </a:t>
            </a:r>
            <a:br>
              <a:rPr lang="en-US" sz="3600" b="1" spc="750" dirty="0"/>
            </a:br>
            <a:r>
              <a:rPr lang="en-US" sz="3600" b="1" spc="750" dirty="0"/>
              <a:t>Holy Spirit</a:t>
            </a:r>
          </a:p>
        </p:txBody>
      </p:sp>
    </p:spTree>
    <p:extLst>
      <p:ext uri="{BB962C8B-B14F-4D97-AF65-F5344CB8AC3E}">
        <p14:creationId xmlns:p14="http://schemas.microsoft.com/office/powerpoint/2010/main" val="282193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082CF72B-DE58-276B-366C-DE4E1169D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5" y="10"/>
            <a:ext cx="12192000" cy="6875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214B3E-13BA-4264-1F49-BFC5CEA0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0" y="2895601"/>
            <a:ext cx="3819592" cy="3818012"/>
          </a:xfrm>
        </p:spPr>
        <p:txBody>
          <a:bodyPr vert="horz" lIns="0" tIns="0" rIns="0" bIns="0" rtlCol="0" anchor="t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000" b="1" spc="750" dirty="0">
                <a:solidFill>
                  <a:schemeClr val="bg1"/>
                </a:solidFill>
              </a:rPr>
              <a:t>We commit ourselves </a:t>
            </a:r>
            <a:br>
              <a:rPr lang="en-US" sz="4000" b="1" spc="750" dirty="0">
                <a:solidFill>
                  <a:schemeClr val="bg1"/>
                </a:solidFill>
              </a:rPr>
            </a:br>
            <a:r>
              <a:rPr lang="en-US" sz="4000" b="1" spc="750" dirty="0">
                <a:solidFill>
                  <a:schemeClr val="bg1"/>
                </a:solidFill>
              </a:rPr>
              <a:t>to build an</a:t>
            </a:r>
            <a:br>
              <a:rPr lang="en-US" sz="4000" b="1" spc="750" dirty="0">
                <a:solidFill>
                  <a:schemeClr val="bg1"/>
                </a:solidFill>
              </a:rPr>
            </a:br>
            <a:r>
              <a:rPr lang="en-US" sz="4000" b="1" spc="750" dirty="0">
                <a:solidFill>
                  <a:schemeClr val="bg1"/>
                </a:solidFill>
              </a:rPr>
              <a:t>inclusive, caring community of women</a:t>
            </a:r>
          </a:p>
        </p:txBody>
      </p:sp>
    </p:spTree>
    <p:extLst>
      <p:ext uri="{BB962C8B-B14F-4D97-AF65-F5344CB8AC3E}">
        <p14:creationId xmlns:p14="http://schemas.microsoft.com/office/powerpoint/2010/main" val="2052459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67326BD7-ACFD-3C4F-8872-D5FE71DC0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altLang="en-US"/>
              <a:t>PW Groups</a:t>
            </a:r>
          </a:p>
        </p:txBody>
      </p:sp>
      <p:pic>
        <p:nvPicPr>
          <p:cNvPr id="56323" name="Content Placeholder 4" descr="A person in a robe holding a piece of bread&#10;&#10;Description automatically generated">
            <a:extLst>
              <a:ext uri="{FF2B5EF4-FFF2-40B4-BE49-F238E27FC236}">
                <a16:creationId xmlns:a16="http://schemas.microsoft.com/office/drawing/2014/main" id="{471188F2-442B-5740-8AEB-BB82E6FB6F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-5400000">
            <a:off x="-381000" y="381000"/>
            <a:ext cx="685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43" name="Group 56342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56344" name="Rectangle 56343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45" name="Rectangle 56344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322" name="Text Placeholder 1">
            <a:extLst>
              <a:ext uri="{FF2B5EF4-FFF2-40B4-BE49-F238E27FC236}">
                <a16:creationId xmlns:a16="http://schemas.microsoft.com/office/drawing/2014/main" id="{CA9CCBE1-3707-144F-8E12-BAF144889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878" y="2533476"/>
            <a:ext cx="4491820" cy="344783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ct val="0"/>
              </a:spcAft>
            </a:pPr>
            <a:r>
              <a:rPr lang="en-US" altLang="en-US" sz="2400" dirty="0"/>
              <a:t>Asian PW</a:t>
            </a:r>
          </a:p>
          <a:p>
            <a:pPr>
              <a:spcAft>
                <a:spcPct val="0"/>
              </a:spcAft>
            </a:pPr>
            <a:r>
              <a:rPr lang="en-US" altLang="en-US" sz="2400" dirty="0"/>
              <a:t>Hispanic/Latina PW</a:t>
            </a:r>
          </a:p>
          <a:p>
            <a:pPr>
              <a:spcAft>
                <a:spcPct val="0"/>
              </a:spcAft>
            </a:pPr>
            <a:r>
              <a:rPr lang="en-US" altLang="en-US" sz="2400" dirty="0"/>
              <a:t>Middle Eastern PW</a:t>
            </a:r>
          </a:p>
          <a:p>
            <a:pPr>
              <a:spcAft>
                <a:spcPct val="0"/>
              </a:spcAft>
            </a:pPr>
            <a:r>
              <a:rPr lang="en-US" altLang="en-US" sz="2400" dirty="0"/>
              <a:t>National Black PW</a:t>
            </a:r>
          </a:p>
          <a:p>
            <a:pPr>
              <a:spcAft>
                <a:spcPct val="0"/>
              </a:spcAft>
            </a:pPr>
            <a:r>
              <a:rPr lang="en-US" altLang="en-US" sz="2400" dirty="0"/>
              <a:t>National Korean PW</a:t>
            </a:r>
          </a:p>
          <a:p>
            <a:pPr>
              <a:spcAft>
                <a:spcPct val="0"/>
              </a:spcAft>
            </a:pPr>
            <a:r>
              <a:rPr lang="en-US" altLang="en-US" sz="2400" dirty="0"/>
              <a:t>Native American PW</a:t>
            </a:r>
          </a:p>
          <a:p>
            <a:pPr>
              <a:spcAft>
                <a:spcPct val="0"/>
              </a:spcAft>
            </a:pPr>
            <a:r>
              <a:rPr lang="en-US" altLang="en-US" sz="2400" dirty="0"/>
              <a:t>Kenyan, Ghanaian, Cameroonian MOUs</a:t>
            </a:r>
          </a:p>
        </p:txBody>
      </p:sp>
    </p:spTree>
    <p:extLst>
      <p:ext uri="{BB962C8B-B14F-4D97-AF65-F5344CB8AC3E}">
        <p14:creationId xmlns:p14="http://schemas.microsoft.com/office/powerpoint/2010/main" val="824435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white robe&#10;&#10;Description automatically generated">
            <a:extLst>
              <a:ext uri="{FF2B5EF4-FFF2-40B4-BE49-F238E27FC236}">
                <a16:creationId xmlns:a16="http://schemas.microsoft.com/office/drawing/2014/main" id="{74458D46-2433-0BCF-24E7-9481B23697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47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6F001E9E-21E8-FAEE-FD0D-23A02B0935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88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91667E9-3244-8DC7-1E5D-814A7B7A38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82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colorful head silhouette with text&#10;&#10;Description automatically generated with medium confidence">
            <a:extLst>
              <a:ext uri="{FF2B5EF4-FFF2-40B4-BE49-F238E27FC236}">
                <a16:creationId xmlns:a16="http://schemas.microsoft.com/office/drawing/2014/main" id="{36F5A6D0-2389-BAF1-974F-D9310675F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54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964D3BD5-012B-1D93-DD0C-AADAA291F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655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655201-E9D9-61EB-B78B-9FF3D73B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14" y="214384"/>
            <a:ext cx="5124247" cy="1635437"/>
          </a:xfrm>
        </p:spPr>
        <p:txBody>
          <a:bodyPr vert="horz" lIns="0" tIns="0" rIns="0" bIns="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b="1" spc="750" dirty="0">
                <a:solidFill>
                  <a:schemeClr val="bg1"/>
                </a:solidFill>
              </a:rPr>
              <a:t>That strengthens the Presbyterian Church (U.S.A)</a:t>
            </a:r>
          </a:p>
        </p:txBody>
      </p:sp>
    </p:spTree>
    <p:extLst>
      <p:ext uri="{BB962C8B-B14F-4D97-AF65-F5344CB8AC3E}">
        <p14:creationId xmlns:p14="http://schemas.microsoft.com/office/powerpoint/2010/main" val="152240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C8BC88-01F3-7016-9B0D-A8D1D86A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486007" cy="1616203"/>
          </a:xfrm>
        </p:spPr>
        <p:txBody>
          <a:bodyPr anchor="b">
            <a:normAutofit/>
          </a:bodyPr>
          <a:lstStyle/>
          <a:p>
            <a:r>
              <a:rPr lang="en-US" sz="3200" dirty="0"/>
              <a:t>Presbyterian Women Essentials</a:t>
            </a:r>
            <a:br>
              <a:rPr lang="en-US" sz="3200" dirty="0"/>
            </a:br>
            <a:r>
              <a:rPr lang="en-US" sz="3200" dirty="0"/>
              <a:t>A Guide for PW Groups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51CA6E-EBAD-EC26-BADF-3C347C36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219307" cy="3689524"/>
          </a:xfrm>
        </p:spPr>
        <p:txBody>
          <a:bodyPr anchor="t">
            <a:noAutofit/>
          </a:bodyPr>
          <a:lstStyle/>
          <a:p>
            <a:r>
              <a:rPr lang="en-US" sz="2400" dirty="0"/>
              <a:t>PW Manual: Guide for Groups 2016, revised 2023, updated 2024</a:t>
            </a:r>
          </a:p>
          <a:p>
            <a:r>
              <a:rPr lang="en-US" sz="2400" dirty="0"/>
              <a:t>English and Spanish editions</a:t>
            </a:r>
          </a:p>
          <a:p>
            <a:r>
              <a:rPr lang="en-US" sz="2400" dirty="0"/>
              <a:t>Available as a free download from the PW website or store</a:t>
            </a:r>
          </a:p>
          <a:p>
            <a:r>
              <a:rPr lang="en-US" sz="2400" dirty="0"/>
              <a:t>No print version</a:t>
            </a:r>
          </a:p>
          <a:p>
            <a:r>
              <a:rPr lang="en-US" sz="2400" dirty="0"/>
              <a:t>New organization and content</a:t>
            </a:r>
          </a:p>
          <a:p>
            <a:r>
              <a:rPr lang="en-US" sz="2400" dirty="0"/>
              <a:t>PW Treasurer Essentials coming soon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D9A314-A2C7-AE25-7EA8-37C04FDD0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0" y="406399"/>
            <a:ext cx="4647795" cy="601479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54A2A4D-19EF-3552-F383-6AD9587C8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208F0F-2734-3945-8FD0-EEB19CF41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CFF5D9-43B9-9D58-6F3F-25041716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341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DF90F-5D18-F15D-5F1F-C4922799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/>
              <a:t>PC(USA) Agencies and Entities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6D247C67-A49F-C935-BA74-6C04F7A3B2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033461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103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1A75A-6A05-DD3C-3242-1A8FBD13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PW, Inc., and PC(USA)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1F857D-C904-7C3F-C3DA-053B0A7EB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154369"/>
              </p:ext>
            </p:extLst>
          </p:nvPr>
        </p:nvGraphicFramePr>
        <p:xfrm>
          <a:off x="588579" y="1690688"/>
          <a:ext cx="11256580" cy="4983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085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13C002-5D22-E04A-7FF1-50633D8F5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2FD72-CB82-62FF-C3FB-C25CB0C6E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spc="750" dirty="0">
                <a:solidFill>
                  <a:srgbClr val="FFFFFF"/>
                </a:solidFill>
              </a:rPr>
              <a:t>We commit ourselves to nurture our faith through prayer and Bible study</a:t>
            </a:r>
          </a:p>
        </p:txBody>
      </p:sp>
    </p:spTree>
    <p:extLst>
      <p:ext uri="{BB962C8B-B14F-4D97-AF65-F5344CB8AC3E}">
        <p14:creationId xmlns:p14="http://schemas.microsoft.com/office/powerpoint/2010/main" val="733556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91B3D3-E716-37D7-E3EA-ECE08CF2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PW Giving 2023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1DDBFE-F2B3-ED1B-836A-02224AA7C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Annual Mission Fund: $542,045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Thank Offering: $317,836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Birthday Offering: $323,851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Publishing Mission: $5,733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Together in Service: $6,077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Honorary Life: $92,064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Total: $1,287,606</a:t>
            </a:r>
          </a:p>
        </p:txBody>
      </p:sp>
      <p:pic>
        <p:nvPicPr>
          <p:cNvPr id="9" name="Content Placeholder 8" descr="A colorful circular chart with text&#10;&#10;Description automatically generated">
            <a:extLst>
              <a:ext uri="{FF2B5EF4-FFF2-40B4-BE49-F238E27FC236}">
                <a16:creationId xmlns:a16="http://schemas.microsoft.com/office/drawing/2014/main" id="{BB106509-D9AE-8D27-D3FD-34D8FB653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4086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6" name="Rectangle 307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vase of flowers on a table&#10;&#10;Description automatically generated">
            <a:extLst>
              <a:ext uri="{FF2B5EF4-FFF2-40B4-BE49-F238E27FC236}">
                <a16:creationId xmlns:a16="http://schemas.microsoft.com/office/drawing/2014/main" id="{954A9BA8-EF25-4F65-7A20-9DAE725FAC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0728" name="Rectangle 307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21" name="Title 3">
            <a:extLst>
              <a:ext uri="{FF2B5EF4-FFF2-40B4-BE49-F238E27FC236}">
                <a16:creationId xmlns:a16="http://schemas.microsoft.com/office/drawing/2014/main" id="{30DF9EC9-8320-7D4B-8CD0-58610C1EF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65600" cy="11842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en-US" sz="4000" dirty="0"/>
              <a:t>Annual Fund 2025</a:t>
            </a:r>
          </a:p>
        </p:txBody>
      </p:sp>
      <p:sp>
        <p:nvSpPr>
          <p:cNvPr id="26626" name="Text Placeholder 2">
            <a:extLst>
              <a:ext uri="{FF2B5EF4-FFF2-40B4-BE49-F238E27FC236}">
                <a16:creationId xmlns:a16="http://schemas.microsoft.com/office/drawing/2014/main" id="{A82FD08E-3ED5-4048-80A8-CAB1B8268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295400"/>
            <a:ext cx="3822189" cy="519747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en-US" sz="2400" b="1" i="1" dirty="0"/>
              <a:t>With other revenues, supports</a:t>
            </a:r>
          </a:p>
          <a:p>
            <a:r>
              <a:rPr lang="en-US" altLang="en-US" sz="2400" dirty="0"/>
              <a:t>Infrastructure that makes program possible</a:t>
            </a:r>
          </a:p>
          <a:p>
            <a:r>
              <a:rPr lang="en-US" altLang="en-US" sz="2400" dirty="0"/>
              <a:t>PW program delivery and development </a:t>
            </a:r>
          </a:p>
          <a:p>
            <a:r>
              <a:rPr lang="en-US" altLang="en-US" sz="2400" dirty="0"/>
              <a:t>PC(USA) mission</a:t>
            </a:r>
          </a:p>
          <a:p>
            <a:r>
              <a:rPr lang="en-US" altLang="en-US" sz="2400" dirty="0"/>
              <a:t>PMA program</a:t>
            </a:r>
          </a:p>
          <a:p>
            <a:r>
              <a:rPr lang="en-US" altLang="en-US" sz="2400" dirty="0"/>
              <a:t>Leadership training</a:t>
            </a:r>
          </a:p>
          <a:p>
            <a:r>
              <a:rPr lang="en-US" altLang="en-US" sz="2400" dirty="0"/>
              <a:t>Management and Board</a:t>
            </a:r>
          </a:p>
          <a:p>
            <a:r>
              <a:rPr lang="en-US" altLang="en-US" sz="2400" dirty="0"/>
              <a:t>PW Business Meeting</a:t>
            </a:r>
          </a:p>
          <a:p>
            <a:r>
              <a:rPr lang="en-US" altLang="en-US" sz="2400" dirty="0"/>
              <a:t>Ecumenical partners</a:t>
            </a:r>
          </a:p>
        </p:txBody>
      </p:sp>
    </p:spTree>
    <p:extLst>
      <p:ext uri="{BB962C8B-B14F-4D97-AF65-F5344CB8AC3E}">
        <p14:creationId xmlns:p14="http://schemas.microsoft.com/office/powerpoint/2010/main" val="1739182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0416F-0C64-91DB-8173-26765FE3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PW Annual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4D21A-1FFE-77FF-CA2D-1E7490638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Our Common Unity, Our Community, </a:t>
            </a:r>
            <a:br>
              <a:rPr lang="en-US" sz="2000" dirty="0"/>
            </a:br>
            <a:r>
              <a:rPr lang="en-US" sz="2000" dirty="0"/>
              <a:t>as Presbyterian Women</a:t>
            </a:r>
          </a:p>
          <a:p>
            <a:r>
              <a:rPr lang="en-US" sz="2000" dirty="0"/>
              <a:t>Download from the PW website</a:t>
            </a:r>
          </a:p>
          <a:p>
            <a:r>
              <a:rPr lang="en-US" sz="2000" dirty="0">
                <a:hlinkClick r:id="rId2"/>
              </a:rPr>
              <a:t>https://www.presbyterianwomen.org/downloads/</a:t>
            </a:r>
            <a:br>
              <a:rPr lang="en-US" sz="2000" dirty="0">
                <a:hlinkClick r:id="rId2"/>
              </a:rPr>
            </a:br>
            <a:r>
              <a:rPr lang="en-US" sz="2000" dirty="0">
                <a:hlinkClick r:id="rId2"/>
              </a:rPr>
              <a:t>2023-annual-report-of-presbyterian-women/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  <p:pic>
        <p:nvPicPr>
          <p:cNvPr id="6" name="Content Placeholder 5" descr="A close-up of a newspaper&#10;&#10;Description automatically generated">
            <a:extLst>
              <a:ext uri="{FF2B5EF4-FFF2-40B4-BE49-F238E27FC236}">
                <a16:creationId xmlns:a16="http://schemas.microsoft.com/office/drawing/2014/main" id="{D7C9F754-CC57-37DF-3E05-3DEAB9EA9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91261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9A83-8EFC-024F-97D2-B619EA54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75" y="394456"/>
            <a:ext cx="5170021" cy="1318597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defRPr/>
            </a:pPr>
            <a:r>
              <a:rPr lang="en-US" sz="3600" dirty="0"/>
              <a:t>Stewardship</a:t>
            </a:r>
          </a:p>
        </p:txBody>
      </p:sp>
      <p:sp>
        <p:nvSpPr>
          <p:cNvPr id="28675" name="Text Placeholder 3">
            <a:extLst>
              <a:ext uri="{FF2B5EF4-FFF2-40B4-BE49-F238E27FC236}">
                <a16:creationId xmlns:a16="http://schemas.microsoft.com/office/drawing/2014/main" id="{EC85C9FC-60D0-8E49-A87E-CF1C54AC5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5975" y="1939343"/>
            <a:ext cx="5357018" cy="4356035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/>
              <a:t>PW Gives Day, July 31, 2024</a:t>
            </a:r>
            <a:br>
              <a:rPr lang="en-US" altLang="en-US" sz="2400" b="1" dirty="0"/>
            </a:br>
            <a:endParaRPr lang="en-US" alt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/>
              <a:t>Celebrate PW’s Founders’ Day!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$10,056 as of August 2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Presbyterian Church (U.S.A.) Foundation: </a:t>
            </a:r>
            <a:r>
              <a:rPr lang="en-US" altLang="en-US" sz="2400"/>
              <a:t>Legacy Giving and </a:t>
            </a:r>
            <a:br>
              <a:rPr lang="en-US" altLang="en-US" sz="2400" dirty="0"/>
            </a:br>
            <a:r>
              <a:rPr lang="en-US" altLang="en-US" sz="2400" dirty="0"/>
              <a:t>Endowments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Honorary Life Memberships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Resources: Love Grows by Giving Bookmarks, Annual Report, Annual Fund 2025 Flier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45A9F390-EAB8-5945-9075-87B6A3311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2993" y="486949"/>
            <a:ext cx="5461969" cy="61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35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se-up of rose bouquet">
            <a:extLst>
              <a:ext uri="{FF2B5EF4-FFF2-40B4-BE49-F238E27FC236}">
                <a16:creationId xmlns:a16="http://schemas.microsoft.com/office/drawing/2014/main" id="{EA584D08-A159-6EE1-0D36-079ABCDFC2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596D16B-62D1-4D85-AAA1-930B3CFE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620486"/>
            <a:ext cx="5344886" cy="4062547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400" b="1" spc="750" dirty="0">
                <a:solidFill>
                  <a:schemeClr val="bg1"/>
                </a:solidFill>
              </a:rPr>
              <a:t>Build a Bouquet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525FF-1F7D-F0D9-3E0D-E7DCAACAD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1113" y="4918166"/>
            <a:ext cx="9906377" cy="1444534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800" b="1" cap="all" spc="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https://www.presbyterianwomen.org/</a:t>
            </a:r>
            <a:br>
              <a:rPr lang="en-US" sz="2800" b="1" cap="all" spc="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800" b="1" cap="all" spc="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giving-funding/give/build-a-bouquet/</a:t>
            </a:r>
            <a:r>
              <a:rPr lang="en-US" sz="2800" b="1" cap="all" spc="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88302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Fog-covered mountain">
            <a:extLst>
              <a:ext uri="{FF2B5EF4-FFF2-40B4-BE49-F238E27FC236}">
                <a16:creationId xmlns:a16="http://schemas.microsoft.com/office/drawing/2014/main" id="{CDE0406A-8481-A8E2-5576-91788709A8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" y="10"/>
            <a:ext cx="12191999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0AC98-EAD3-C785-E6C2-65D64912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spc="750" dirty="0">
                <a:solidFill>
                  <a:srgbClr val="FFFFFF"/>
                </a:solidFill>
              </a:rPr>
              <a:t>and </a:t>
            </a:r>
            <a:br>
              <a:rPr lang="en-US" sz="5200" b="1" spc="750" dirty="0">
                <a:solidFill>
                  <a:srgbClr val="FFFFFF"/>
                </a:solidFill>
              </a:rPr>
            </a:br>
            <a:r>
              <a:rPr lang="en-US" sz="5200" b="1" spc="750" dirty="0">
                <a:solidFill>
                  <a:srgbClr val="FFFFFF"/>
                </a:solidFill>
              </a:rPr>
              <a:t>witnesses to the promise </a:t>
            </a:r>
            <a:br>
              <a:rPr lang="en-US" sz="5200" b="1" spc="750" dirty="0">
                <a:solidFill>
                  <a:srgbClr val="FFFFFF"/>
                </a:solidFill>
              </a:rPr>
            </a:br>
            <a:r>
              <a:rPr lang="en-US" sz="5200" b="1" spc="750" dirty="0">
                <a:solidFill>
                  <a:srgbClr val="FFFFFF"/>
                </a:solidFill>
              </a:rPr>
              <a:t>of God’s kingdom</a:t>
            </a:r>
          </a:p>
        </p:txBody>
      </p:sp>
    </p:spTree>
    <p:extLst>
      <p:ext uri="{BB962C8B-B14F-4D97-AF65-F5344CB8AC3E}">
        <p14:creationId xmlns:p14="http://schemas.microsoft.com/office/powerpoint/2010/main" val="27900610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C9FBC4-6893-3F4B-9BD5-3978E141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i="1" dirty="0"/>
              <a:t>Horizons</a:t>
            </a:r>
            <a:r>
              <a:rPr lang="en-US" sz="4000" dirty="0"/>
              <a:t> 2024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F6AF51-63CD-7141-9E8C-C2C0E6F5B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00" y="2175642"/>
            <a:ext cx="5334197" cy="31110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en-US" sz="2400" b="1" i="0" u="none" strike="noStrike" dirty="0">
                <a:effectLst/>
              </a:rPr>
              <a:t>J/F</a:t>
            </a:r>
            <a:r>
              <a:rPr lang="en-US" sz="2400" b="0" i="0" u="none" strike="noStrike" dirty="0">
                <a:effectLst/>
              </a:rPr>
              <a:t>: Simply the Best</a:t>
            </a:r>
          </a:p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en-US" sz="2400" b="1" i="0" u="none" strike="noStrike" dirty="0">
                <a:effectLst/>
              </a:rPr>
              <a:t>M/A</a:t>
            </a:r>
            <a:r>
              <a:rPr lang="en-US" sz="2400" b="0" i="0" u="none" strike="noStrike" dirty="0">
                <a:effectLst/>
              </a:rPr>
              <a:t>: </a:t>
            </a:r>
            <a:r>
              <a:rPr lang="en-US" sz="2400" dirty="0"/>
              <a:t>Sacred Spaces</a:t>
            </a:r>
            <a:endParaRPr lang="en-US" sz="2400" b="0" i="0" u="none" strike="noStrike" dirty="0">
              <a:effectLst/>
            </a:endParaRPr>
          </a:p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en-US" sz="2400" b="1" i="0" u="none" strike="noStrike" dirty="0">
                <a:effectLst/>
              </a:rPr>
              <a:t>Summer</a:t>
            </a:r>
            <a:r>
              <a:rPr lang="en-US" sz="2400" b="0" i="0" u="none" strike="noStrike" dirty="0">
                <a:effectLst/>
              </a:rPr>
              <a:t>: Do Everything in Love</a:t>
            </a:r>
          </a:p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en-US" sz="2400" b="1" i="0" u="none" strike="noStrike" dirty="0">
                <a:effectLst/>
              </a:rPr>
              <a:t>S/O</a:t>
            </a:r>
            <a:r>
              <a:rPr lang="en-US" sz="2400" b="0" i="0" u="none" strike="noStrike" dirty="0">
                <a:effectLst/>
              </a:rPr>
              <a:t>: Listening</a:t>
            </a:r>
          </a:p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en-US" sz="2400" b="1" i="0" u="none" strike="noStrike" dirty="0">
                <a:effectLst/>
              </a:rPr>
              <a:t>N/D</a:t>
            </a:r>
            <a:r>
              <a:rPr lang="en-US" sz="2400" b="0" i="0" u="none" strike="noStrike" dirty="0">
                <a:effectLst/>
              </a:rPr>
              <a:t>: Understanding and Misunderstanding Jesus</a:t>
            </a:r>
            <a:endParaRPr lang="en-US" sz="2400" dirty="0"/>
          </a:p>
        </p:txBody>
      </p:sp>
      <p:pic>
        <p:nvPicPr>
          <p:cNvPr id="4" name="Picture 3" descr="A magazine cover with red hearts&#10;&#10;Description automatically generated">
            <a:extLst>
              <a:ext uri="{FF2B5EF4-FFF2-40B4-BE49-F238E27FC236}">
                <a16:creationId xmlns:a16="http://schemas.microsoft.com/office/drawing/2014/main" id="{DA497FEB-E6CC-4875-FDE9-A4BF4D1545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7969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399" name="Rectangle 593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9FE70BC-D6A5-7FFC-4E29-9782BEE86D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59401" name="Rectangle 594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105" name="Title 3">
            <a:extLst>
              <a:ext uri="{FF2B5EF4-FFF2-40B4-BE49-F238E27FC236}">
                <a16:creationId xmlns:a16="http://schemas.microsoft.com/office/drawing/2014/main" id="{197E0EA0-2B71-8642-9F8C-E077FE2A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en-US" sz="4000"/>
              <a:t>Networking </a:t>
            </a:r>
            <a:br>
              <a:rPr lang="en-US" altLang="en-US" sz="4000"/>
            </a:br>
            <a:r>
              <a:rPr lang="en-US" altLang="en-US" sz="4000"/>
              <a:t>and Leadership Tools</a:t>
            </a:r>
          </a:p>
        </p:txBody>
      </p:sp>
      <p:sp>
        <p:nvSpPr>
          <p:cNvPr id="59394" name="Text Placeholder 2">
            <a:extLst>
              <a:ext uri="{FF2B5EF4-FFF2-40B4-BE49-F238E27FC236}">
                <a16:creationId xmlns:a16="http://schemas.microsoft.com/office/drawing/2014/main" id="{E08AEC87-75D8-954D-AD79-E38FE1061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PW Presbytery and Synod Network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i="1" dirty="0"/>
              <a:t>Horizons</a:t>
            </a:r>
            <a:r>
              <a:rPr lang="en-US" altLang="en-US" sz="2000" dirty="0"/>
              <a:t> Magazine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PW Website and Social Media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PW </a:t>
            </a:r>
            <a:r>
              <a:rPr lang="en-US" altLang="en-US" sz="2000" dirty="0" err="1"/>
              <a:t>NewsBytes</a:t>
            </a: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E-Blasts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Board Summaries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Networks (People)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844/PW-PCUSA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veral newspapers on a table&#10;&#10;Description automatically generated">
            <a:extLst>
              <a:ext uri="{FF2B5EF4-FFF2-40B4-BE49-F238E27FC236}">
                <a16:creationId xmlns:a16="http://schemas.microsoft.com/office/drawing/2014/main" id="{DB539174-4132-E93E-26B7-61080AFEC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85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91F3D-D5D5-459E-1F9E-677B534A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Okra Abbey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2772FD-A236-FEC7-9E69-7101B92E1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2023 Birthday Offering Recipient</a:t>
            </a:r>
          </a:p>
          <a:p>
            <a:r>
              <a:rPr lang="en-US" sz="2400" dirty="0"/>
              <a:t>2023 Synod of the Sun PW Gathering</a:t>
            </a:r>
          </a:p>
        </p:txBody>
      </p:sp>
      <p:pic>
        <p:nvPicPr>
          <p:cNvPr id="3" name="Picture 2" descr="A group of people painting on a table&#10;&#10;Description automatically generated">
            <a:extLst>
              <a:ext uri="{FF2B5EF4-FFF2-40B4-BE49-F238E27FC236}">
                <a16:creationId xmlns:a16="http://schemas.microsoft.com/office/drawing/2014/main" id="{7EF4D8F9-1DB3-2C29-494E-FE049E2E9C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66720" y="932720"/>
            <a:ext cx="6858000" cy="49925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8659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338668-9F93-934D-A9E2-75214E29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Fellowship </a:t>
            </a:r>
            <a:br>
              <a:rPr lang="en-US" sz="4000"/>
            </a:br>
            <a:r>
              <a:rPr lang="en-US" sz="4000"/>
              <a:t>of the Least Coin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7894C5-07E9-76EC-DEDF-54E4ADB40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/>
              <a:t>Prayer Movement</a:t>
            </a:r>
          </a:p>
          <a:p>
            <a:r>
              <a:rPr lang="en-US" sz="2400" dirty="0"/>
              <a:t>PW Giving, 2023–2024,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$92,681.55</a:t>
            </a:r>
            <a:endParaRPr lang="en-US" sz="2400" dirty="0"/>
          </a:p>
          <a:p>
            <a:r>
              <a:rPr lang="en-US" sz="2400" dirty="0"/>
              <a:t>PW, Inc., Fiscal Agent, </a:t>
            </a:r>
            <a:br>
              <a:rPr lang="en-US" sz="2400" dirty="0"/>
            </a:br>
            <a:r>
              <a:rPr lang="en-US" sz="2400" dirty="0"/>
              <a:t>Provides the International Treasurer</a:t>
            </a:r>
          </a:p>
        </p:txBody>
      </p:sp>
      <p:pic>
        <p:nvPicPr>
          <p:cNvPr id="22" name="Picture 21" descr="A poster of a group of women&#10;&#10;Description automatically generated">
            <a:extLst>
              <a:ext uri="{FF2B5EF4-FFF2-40B4-BE49-F238E27FC236}">
                <a16:creationId xmlns:a16="http://schemas.microsoft.com/office/drawing/2014/main" id="{C16282B8-50F0-FC26-6773-1EB5079D48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24" name="Picture 23" descr="A circular design with hands in the center&#10;&#10;Description automatically generated">
            <a:extLst>
              <a:ext uri="{FF2B5EF4-FFF2-40B4-BE49-F238E27FC236}">
                <a16:creationId xmlns:a16="http://schemas.microsoft.com/office/drawing/2014/main" id="{C1E49BC3-B2E6-B942-8883-C0EA227B4C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74820" y="4437037"/>
            <a:ext cx="1725828" cy="16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173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22D1FD7B-4919-C48F-D321-326C0016A0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66999"/>
            <a:ext cx="6858000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211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older people painting&#10;&#10;Description automatically generated">
            <a:extLst>
              <a:ext uri="{FF2B5EF4-FFF2-40B4-BE49-F238E27FC236}">
                <a16:creationId xmlns:a16="http://schemas.microsoft.com/office/drawing/2014/main" id="{B7A8E539-2FC2-037A-342A-220DE350FD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590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painting on a white surface&#10;&#10;Description automatically generated">
            <a:extLst>
              <a:ext uri="{FF2B5EF4-FFF2-40B4-BE49-F238E27FC236}">
                <a16:creationId xmlns:a16="http://schemas.microsoft.com/office/drawing/2014/main" id="{FF6D894F-4C21-1EBC-F92A-A847873203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66999"/>
            <a:ext cx="6858000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008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2A06516A-0366-7F5D-1FF2-D47D56E4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Churchwide Gathering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A0EECE-A740-0389-E92B-5EEE9FD58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484" y="2459116"/>
            <a:ext cx="3702579" cy="352482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F083BA0-8105-8FDA-20C9-D9396D7145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2300" y="124424"/>
            <a:ext cx="5899013" cy="673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392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D81D3009-1EE3-9C42-BF57-AF30B600C53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7066" y="184109"/>
            <a:ext cx="6032156" cy="6188518"/>
          </a:xfrm>
        </p:spPr>
      </p:pic>
    </p:spTree>
    <p:extLst>
      <p:ext uri="{BB962C8B-B14F-4D97-AF65-F5344CB8AC3E}">
        <p14:creationId xmlns:p14="http://schemas.microsoft.com/office/powerpoint/2010/main" val="504538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030570-75F8-6EE1-66CA-BF1541A5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286601"/>
            <a:ext cx="5929422" cy="1852976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000" dirty="0"/>
              <a:t>World Day </a:t>
            </a:r>
            <a:br>
              <a:rPr lang="en-US" sz="4000" dirty="0"/>
            </a:br>
            <a:r>
              <a:rPr lang="en-US" sz="4000" dirty="0"/>
              <a:t>of Prayer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5174A1-FFA8-64E6-8F0D-7E16C80DF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237" y="2621381"/>
            <a:ext cx="5929422" cy="3322219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2400" b="1" dirty="0"/>
              <a:t>2025 Service, March 7, 2025</a:t>
            </a:r>
          </a:p>
          <a:p>
            <a:r>
              <a:rPr lang="en-US" sz="2400" dirty="0">
                <a:effectLst/>
              </a:rPr>
              <a:t>I Made You Wonderful</a:t>
            </a:r>
          </a:p>
          <a:p>
            <a:r>
              <a:rPr lang="en-US" sz="2400" dirty="0"/>
              <a:t>Service written by the World Day of Prayer Committee, Cook Islands</a:t>
            </a:r>
          </a:p>
          <a:p>
            <a:r>
              <a:rPr lang="en-US" sz="2400" dirty="0"/>
              <a:t>International Committee, PW Treasurer</a:t>
            </a:r>
          </a:p>
        </p:txBody>
      </p:sp>
      <p:pic>
        <p:nvPicPr>
          <p:cNvPr id="7" name="Picture Placeholder 6" descr="A group of women sitting under a palm tree&#10;&#10;Description automatically generated">
            <a:extLst>
              <a:ext uri="{FF2B5EF4-FFF2-40B4-BE49-F238E27FC236}">
                <a16:creationId xmlns:a16="http://schemas.microsoft.com/office/drawing/2014/main" id="{6818341D-A6B6-2634-260B-7BF6575C98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0167" y="-12515"/>
            <a:ext cx="4371833" cy="688330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100167F-7FDD-D530-4EE6-8CDC2ED4CA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279" y="4888291"/>
            <a:ext cx="1356359" cy="135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1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185-6440-369F-3903-F84D4558B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2024–2025 </a:t>
            </a:r>
            <a:br>
              <a:rPr lang="en-US" dirty="0"/>
            </a:br>
            <a:r>
              <a:rPr lang="en-US" dirty="0"/>
              <a:t>PW/Horizons </a:t>
            </a:r>
            <a:br>
              <a:rPr lang="en-US" dirty="0"/>
            </a:br>
            <a:r>
              <a:rPr lang="en-US" dirty="0"/>
              <a:t>Bible Study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254AE-7725-B63A-170D-A8744B1C1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6692" y="2533476"/>
            <a:ext cx="5479719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Let Justice Roll Down</a:t>
            </a:r>
          </a:p>
          <a:p>
            <a:r>
              <a:rPr lang="en-US" sz="2400" dirty="0"/>
              <a:t>God’s Call to Care for Neighbors </a:t>
            </a:r>
            <a:br>
              <a:rPr lang="en-US" sz="2400" dirty="0"/>
            </a:br>
            <a:r>
              <a:rPr lang="en-US" sz="2400" dirty="0"/>
              <a:t>and All Creation</a:t>
            </a:r>
          </a:p>
          <a:p>
            <a:r>
              <a:rPr lang="en-US" sz="2400" dirty="0"/>
              <a:t>By Patricia K Tull</a:t>
            </a:r>
          </a:p>
          <a:p>
            <a:r>
              <a:rPr lang="en-US" sz="2400" dirty="0"/>
              <a:t>Suggestions for Leaders By </a:t>
            </a:r>
            <a:br>
              <a:rPr lang="en-US" sz="2400" dirty="0"/>
            </a:br>
            <a:r>
              <a:rPr lang="en-US" sz="2400" dirty="0"/>
              <a:t>Rebecca Barnes</a:t>
            </a:r>
          </a:p>
          <a:p>
            <a:r>
              <a:rPr lang="en-US" sz="2400" dirty="0"/>
              <a:t>Additional Resources in </a:t>
            </a:r>
            <a:r>
              <a:rPr lang="en-US" sz="2400" i="1" dirty="0"/>
              <a:t>Horizons</a:t>
            </a:r>
            <a:r>
              <a:rPr lang="en-US" sz="2400" dirty="0"/>
              <a:t>, PW Website, PW Store</a:t>
            </a:r>
          </a:p>
        </p:txBody>
      </p:sp>
      <p:pic>
        <p:nvPicPr>
          <p:cNvPr id="6" name="Picture Placeholder 5" descr="A book cover with a colorful tree&#10;&#10;Description automatically generated">
            <a:extLst>
              <a:ext uri="{FF2B5EF4-FFF2-40B4-BE49-F238E27FC236}">
                <a16:creationId xmlns:a16="http://schemas.microsoft.com/office/drawing/2014/main" id="{22438932-A0D3-F18C-CEC4-CF7ACB9D86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319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veral books in different colors&#10;&#10;Description automatically generated">
            <a:extLst>
              <a:ext uri="{FF2B5EF4-FFF2-40B4-BE49-F238E27FC236}">
                <a16:creationId xmlns:a16="http://schemas.microsoft.com/office/drawing/2014/main" id="{63F0A43C-B5AE-FBA0-7F7C-46A1E4FE5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466" y="69102"/>
            <a:ext cx="11085779" cy="62519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371B8-A03F-C0F0-DD0F-A11E7F502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66" y="5709684"/>
            <a:ext cx="11244877" cy="772106"/>
          </a:xfrm>
        </p:spPr>
        <p:txBody>
          <a:bodyPr vert="horz" lIns="0" tIns="0" rIns="0" bIns="0" rtlCol="0" anchor="t">
            <a:normAutofit/>
          </a:bodyPr>
          <a:lstStyle/>
          <a:p>
            <a:pPr algn="ctr"/>
            <a:r>
              <a:rPr lang="en-US" sz="2800" spc="750" dirty="0">
                <a:solidFill>
                  <a:srgbClr val="002060"/>
                </a:solidFill>
                <a:latin typeface="+mn-lt"/>
              </a:rPr>
              <a:t>Mandarin Language Bible Study</a:t>
            </a:r>
            <a:br>
              <a:rPr lang="en-US" sz="2800" spc="750" dirty="0">
                <a:solidFill>
                  <a:srgbClr val="002060"/>
                </a:solidFill>
                <a:latin typeface="+mn-lt"/>
              </a:rPr>
            </a:br>
            <a:r>
              <a:rPr lang="en-US" sz="2800" spc="750" dirty="0">
                <a:solidFill>
                  <a:srgbClr val="002060"/>
                </a:solidFill>
                <a:latin typeface="+mn-lt"/>
              </a:rPr>
              <a:t>Presbyterian Women of Taiwan PC</a:t>
            </a:r>
          </a:p>
        </p:txBody>
      </p:sp>
    </p:spTree>
    <p:extLst>
      <p:ext uri="{BB962C8B-B14F-4D97-AF65-F5344CB8AC3E}">
        <p14:creationId xmlns:p14="http://schemas.microsoft.com/office/powerpoint/2010/main" val="123399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erson speaking at a podium&#10;&#10;Description automatically generated">
            <a:extLst>
              <a:ext uri="{FF2B5EF4-FFF2-40B4-BE49-F238E27FC236}">
                <a16:creationId xmlns:a16="http://schemas.microsoft.com/office/drawing/2014/main" id="{C3C0BA7E-1D9C-05A3-F0DF-2328CF85A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0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1040</Words>
  <Application>Microsoft Macintosh PowerPoint</Application>
  <PresentationFormat>Widescreen</PresentationFormat>
  <Paragraphs>173</Paragraphs>
  <Slides>54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ＭＳ Ｐゴシック</vt:lpstr>
      <vt:lpstr>Aptos</vt:lpstr>
      <vt:lpstr>Aptos Display</vt:lpstr>
      <vt:lpstr>Arial</vt:lpstr>
      <vt:lpstr>Calibri</vt:lpstr>
      <vt:lpstr>Office Theme</vt:lpstr>
      <vt:lpstr>PW Looking Forward</vt:lpstr>
      <vt:lpstr>Introduction</vt:lpstr>
      <vt:lpstr>Forgiven and freed by God  in Jesus Christ  and empowered  by the  Holy Spirit</vt:lpstr>
      <vt:lpstr>We commit ourselves to nurture our faith through prayer and Bible study</vt:lpstr>
      <vt:lpstr>Fellowship  of the Least Coin</vt:lpstr>
      <vt:lpstr>World Day  of Prayer</vt:lpstr>
      <vt:lpstr>2024–2025  PW/Horizons  Bible Study</vt:lpstr>
      <vt:lpstr>Mandarin Language Bible Study Presbyterian Women of Taiwan PC</vt:lpstr>
      <vt:lpstr>PowerPoint Presentation</vt:lpstr>
      <vt:lpstr>We commit ourselves to  support the mission  of the church worldwide</vt:lpstr>
      <vt:lpstr>Birthday Offering 2024</vt:lpstr>
      <vt:lpstr>Café Ginko</vt:lpstr>
      <vt:lpstr>Café Ginko</vt:lpstr>
      <vt:lpstr>Advocates for Community Choice</vt:lpstr>
      <vt:lpstr>PowerPoint Presentation</vt:lpstr>
      <vt:lpstr>2024 Thank Offering</vt:lpstr>
      <vt:lpstr>Higgins Brothers Surgicenter  for Hope</vt:lpstr>
      <vt:lpstr>Homes to Independence</vt:lpstr>
      <vt:lpstr>Presbyterian Ministries with Vulnerable Children</vt:lpstr>
      <vt:lpstr>Peace Promise</vt:lpstr>
      <vt:lpstr>Platform for Grassroots Advocacy</vt:lpstr>
      <vt:lpstr>2023 PW USA Mission Experience  Arizona and the Border Region</vt:lpstr>
      <vt:lpstr>Presente</vt:lpstr>
      <vt:lpstr>PowerPoint Presentation</vt:lpstr>
      <vt:lpstr>We commit ourselves  to work for justice and peace</vt:lpstr>
      <vt:lpstr>PowerPoint Presentation</vt:lpstr>
      <vt:lpstr>PowerPoint Presentation</vt:lpstr>
      <vt:lpstr>PowerPoint Presentation</vt:lpstr>
      <vt:lpstr>PW Justice &amp; Peace  Book Discussion Group</vt:lpstr>
      <vt:lpstr>We commit ourselves  to build an inclusive, caring community of women</vt:lpstr>
      <vt:lpstr>PW Groups</vt:lpstr>
      <vt:lpstr>PowerPoint Presentation</vt:lpstr>
      <vt:lpstr>PowerPoint Presentation</vt:lpstr>
      <vt:lpstr>PowerPoint Presentation</vt:lpstr>
      <vt:lpstr>PowerPoint Presentation</vt:lpstr>
      <vt:lpstr>That strengthens the Presbyterian Church (U.S.A)</vt:lpstr>
      <vt:lpstr>Presbyterian Women Essentials A Guide for PW Groups</vt:lpstr>
      <vt:lpstr>PC(USA) Agencies and Entities</vt:lpstr>
      <vt:lpstr>PW, Inc., and PC(USA)</vt:lpstr>
      <vt:lpstr>PW Giving 2023</vt:lpstr>
      <vt:lpstr>Annual Fund 2025</vt:lpstr>
      <vt:lpstr>PW Annual Report</vt:lpstr>
      <vt:lpstr>Stewardship</vt:lpstr>
      <vt:lpstr>Build a Bouquet</vt:lpstr>
      <vt:lpstr>and  witnesses to the promise  of God’s kingdom</vt:lpstr>
      <vt:lpstr>Horizons 2024</vt:lpstr>
      <vt:lpstr>Networking  and Leadership Tools</vt:lpstr>
      <vt:lpstr>PowerPoint Presentation</vt:lpstr>
      <vt:lpstr>Okra Abbey</vt:lpstr>
      <vt:lpstr>PowerPoint Presentation</vt:lpstr>
      <vt:lpstr>PowerPoint Presentation</vt:lpstr>
      <vt:lpstr>PowerPoint Presentation</vt:lpstr>
      <vt:lpstr>Churchwide Gathering 2024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Jackson-Dowd</dc:creator>
  <cp:lastModifiedBy>Susan Jackson-Dowd</cp:lastModifiedBy>
  <cp:revision>66</cp:revision>
  <dcterms:created xsi:type="dcterms:W3CDTF">2024-08-01T18:39:41Z</dcterms:created>
  <dcterms:modified xsi:type="dcterms:W3CDTF">2024-08-02T19:52:45Z</dcterms:modified>
</cp:coreProperties>
</file>